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1" r:id="rId23"/>
    <p:sldId id="277" r:id="rId24"/>
    <p:sldId id="280" r:id="rId25"/>
    <p:sldId id="278" r:id="rId26"/>
    <p:sldId id="279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E9E85C-B9F0-4B93-930B-EB9970E2F91C}" type="datetimeFigureOut">
              <a:rPr lang="pl-PL" smtClean="0"/>
              <a:pPr/>
              <a:t>2011-05-25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A83FECA-D52C-41C9-88F2-E4B33CA5718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187624" y="692696"/>
            <a:ext cx="7776864" cy="1672208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Tworzenie dokumentacji w systemie </a:t>
            </a:r>
            <a:r>
              <a:rPr lang="pl-PL" dirty="0" err="1" smtClean="0"/>
              <a:t>Doxygen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187624" y="2996952"/>
            <a:ext cx="7776864" cy="2448272"/>
          </a:xfrm>
        </p:spPr>
        <p:txBody>
          <a:bodyPr/>
          <a:lstStyle/>
          <a:p>
            <a:pPr algn="ctr"/>
            <a:r>
              <a:rPr lang="pl-PL" dirty="0" smtClean="0"/>
              <a:t>Paweł Strużyński</a:t>
            </a:r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25 </a:t>
            </a:r>
            <a:r>
              <a:rPr lang="pl-PL" dirty="0" smtClean="0"/>
              <a:t>maja 2011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77544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XML</a:t>
            </a:r>
            <a:r>
              <a:rPr lang="pl-PL" dirty="0" smtClean="0"/>
              <a:t> – otrzymujemy zbiór plików </a:t>
            </a:r>
            <a:r>
              <a:rPr lang="pl-PL" dirty="0" err="1" smtClean="0"/>
              <a:t>xml-owych</a:t>
            </a:r>
            <a:r>
              <a:rPr lang="pl-PL" dirty="0" smtClean="0"/>
              <a:t>. Plikiem głównym jest </a:t>
            </a:r>
            <a:r>
              <a:rPr lang="pl-PL" dirty="0" err="1" smtClean="0"/>
              <a:t>index.xml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b="1" dirty="0" smtClean="0"/>
              <a:t>MAN</a:t>
            </a:r>
            <a:r>
              <a:rPr lang="pl-PL" dirty="0" smtClean="0"/>
              <a:t> – znany z systemów unixowych plik </a:t>
            </a:r>
            <a:r>
              <a:rPr lang="pl-PL" dirty="0" err="1" smtClean="0"/>
              <a:t>manuala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6251024"/>
          </a:xfrm>
        </p:spPr>
        <p:txBody>
          <a:bodyPr/>
          <a:lstStyle/>
          <a:p>
            <a:pPr algn="ctr"/>
            <a:r>
              <a:rPr lang="pl-PL" dirty="0" smtClean="0"/>
              <a:t>Dokumentowanie kodu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Komentarze blokowe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775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Styl </a:t>
            </a:r>
            <a:r>
              <a:rPr lang="pl-PL" b="1" dirty="0" err="1" smtClean="0"/>
              <a:t>JavaDoc</a:t>
            </a:r>
            <a:r>
              <a:rPr lang="pl-PL" b="1" dirty="0" smtClean="0"/>
              <a:t>:</a:t>
            </a:r>
          </a:p>
          <a:p>
            <a:pPr>
              <a:buNone/>
            </a:pPr>
            <a:r>
              <a:rPr lang="pl-PL" dirty="0" smtClean="0"/>
              <a:t>/**</a:t>
            </a:r>
          </a:p>
          <a:p>
            <a:pPr>
              <a:buNone/>
            </a:pPr>
            <a:r>
              <a:rPr lang="pl-PL" dirty="0" smtClean="0"/>
              <a:t>* . . . </a:t>
            </a:r>
            <a:r>
              <a:rPr lang="pl-PL" dirty="0" err="1" smtClean="0"/>
              <a:t>text</a:t>
            </a:r>
            <a:r>
              <a:rPr lang="pl-PL" dirty="0" smtClean="0"/>
              <a:t> . . .</a:t>
            </a:r>
          </a:p>
          <a:p>
            <a:pPr>
              <a:buNone/>
            </a:pPr>
            <a:r>
              <a:rPr lang="pl-PL" dirty="0" smtClean="0"/>
              <a:t>*/</a:t>
            </a:r>
          </a:p>
          <a:p>
            <a:pPr>
              <a:buNone/>
            </a:pPr>
            <a:r>
              <a:rPr lang="pl-PL" b="1" dirty="0" smtClean="0"/>
              <a:t>Styl </a:t>
            </a:r>
            <a:r>
              <a:rPr lang="pl-PL" b="1" dirty="0" err="1" smtClean="0"/>
              <a:t>Qt</a:t>
            </a:r>
            <a:r>
              <a:rPr lang="pl-PL" b="1" dirty="0" smtClean="0"/>
              <a:t>:</a:t>
            </a:r>
          </a:p>
          <a:p>
            <a:pPr>
              <a:buNone/>
            </a:pPr>
            <a:r>
              <a:rPr lang="pl-PL" dirty="0" smtClean="0"/>
              <a:t>/*!</a:t>
            </a:r>
          </a:p>
          <a:p>
            <a:pPr>
              <a:buNone/>
            </a:pPr>
            <a:r>
              <a:rPr lang="pl-PL" dirty="0" smtClean="0"/>
              <a:t>* . . . </a:t>
            </a:r>
            <a:r>
              <a:rPr lang="pl-PL" dirty="0" err="1" smtClean="0"/>
              <a:t>text</a:t>
            </a:r>
            <a:r>
              <a:rPr lang="pl-PL" dirty="0" smtClean="0"/>
              <a:t> . . .</a:t>
            </a:r>
          </a:p>
          <a:p>
            <a:pPr>
              <a:buNone/>
            </a:pPr>
            <a:r>
              <a:rPr lang="pl-PL" dirty="0" smtClean="0"/>
              <a:t>*/</a:t>
            </a:r>
          </a:p>
          <a:p>
            <a:pPr>
              <a:buNone/>
            </a:pPr>
            <a:r>
              <a:rPr lang="pl-PL" dirty="0" smtClean="0"/>
              <a:t>Środkowe * są w obu przypadkach opcjonalne, więc wystarczy:</a:t>
            </a:r>
          </a:p>
          <a:p>
            <a:pPr>
              <a:buNone/>
            </a:pPr>
            <a:r>
              <a:rPr lang="pl-PL" dirty="0" smtClean="0"/>
              <a:t>/*!</a:t>
            </a:r>
          </a:p>
          <a:p>
            <a:pPr>
              <a:buNone/>
            </a:pPr>
            <a:r>
              <a:rPr lang="pl-PL" dirty="0" smtClean="0"/>
              <a:t>. . . </a:t>
            </a:r>
            <a:r>
              <a:rPr lang="pl-PL" dirty="0" err="1" smtClean="0"/>
              <a:t>text</a:t>
            </a:r>
            <a:r>
              <a:rPr lang="pl-PL" dirty="0" smtClean="0"/>
              <a:t> . . .</a:t>
            </a:r>
          </a:p>
          <a:p>
            <a:pPr>
              <a:buNone/>
            </a:pPr>
            <a:r>
              <a:rPr lang="pl-PL" dirty="0" smtClean="0"/>
              <a:t>*/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6454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Styl C++:</a:t>
            </a:r>
          </a:p>
          <a:p>
            <a:pPr>
              <a:buNone/>
            </a:pPr>
            <a:r>
              <a:rPr lang="pl-PL" dirty="0" smtClean="0"/>
              <a:t>///</a:t>
            </a:r>
          </a:p>
          <a:p>
            <a:pPr>
              <a:buNone/>
            </a:pPr>
            <a:r>
              <a:rPr lang="pl-PL" dirty="0" smtClean="0"/>
              <a:t>/// . . . </a:t>
            </a:r>
            <a:r>
              <a:rPr lang="pl-PL" dirty="0" err="1" smtClean="0"/>
              <a:t>text</a:t>
            </a:r>
            <a:r>
              <a:rPr lang="pl-PL" dirty="0" smtClean="0"/>
              <a:t> . . .</a:t>
            </a:r>
          </a:p>
          <a:p>
            <a:pPr>
              <a:buNone/>
            </a:pPr>
            <a:r>
              <a:rPr lang="pl-PL" dirty="0" smtClean="0"/>
              <a:t>///</a:t>
            </a:r>
          </a:p>
          <a:p>
            <a:pPr>
              <a:buNone/>
            </a:pPr>
            <a:r>
              <a:rPr lang="pl-PL" b="1" dirty="0" smtClean="0"/>
              <a:t>lub:</a:t>
            </a:r>
          </a:p>
          <a:p>
            <a:pPr>
              <a:buNone/>
            </a:pPr>
            <a:r>
              <a:rPr lang="pl-PL" dirty="0" smtClean="0"/>
              <a:t>//!</a:t>
            </a:r>
          </a:p>
          <a:p>
            <a:pPr>
              <a:buNone/>
            </a:pPr>
            <a:r>
              <a:rPr lang="pl-PL" dirty="0" smtClean="0"/>
              <a:t>//! . . . </a:t>
            </a:r>
            <a:r>
              <a:rPr lang="pl-PL" dirty="0" err="1" smtClean="0"/>
              <a:t>text</a:t>
            </a:r>
            <a:r>
              <a:rPr lang="pl-PL" dirty="0" smtClean="0"/>
              <a:t> . . .</a:t>
            </a:r>
          </a:p>
          <a:p>
            <a:pPr>
              <a:buNone/>
            </a:pPr>
            <a:r>
              <a:rPr lang="pl-PL" dirty="0" smtClean="0"/>
              <a:t>//!</a:t>
            </a:r>
          </a:p>
          <a:p>
            <a:pPr>
              <a:buNone/>
            </a:pPr>
            <a:r>
              <a:rPr lang="pl-PL" dirty="0" smtClean="0"/>
              <a:t>Dla podniesienia widoczności można zastosować:</a:t>
            </a:r>
          </a:p>
          <a:p>
            <a:pPr>
              <a:buNone/>
            </a:pPr>
            <a:r>
              <a:rPr lang="pl-PL" dirty="0" smtClean="0"/>
              <a:t>///////////////////////</a:t>
            </a:r>
          </a:p>
          <a:p>
            <a:pPr>
              <a:buNone/>
            </a:pPr>
            <a:r>
              <a:rPr lang="pl-PL" dirty="0" smtClean="0"/>
              <a:t>/// . . . </a:t>
            </a:r>
            <a:r>
              <a:rPr lang="pl-PL" dirty="0" err="1" smtClean="0"/>
              <a:t>text</a:t>
            </a:r>
            <a:r>
              <a:rPr lang="pl-PL" dirty="0" smtClean="0"/>
              <a:t> . . .</a:t>
            </a:r>
          </a:p>
          <a:p>
            <a:pPr>
              <a:buNone/>
            </a:pPr>
            <a:r>
              <a:rPr lang="pl-PL" dirty="0" smtClean="0"/>
              <a:t>///////////////////////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Znacznik \</a:t>
            </a:r>
            <a:r>
              <a:rPr lang="pl-PL" dirty="0" err="1" smtClean="0"/>
              <a:t>brief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Znacznik \</a:t>
            </a:r>
            <a:r>
              <a:rPr lang="pl-PL" dirty="0" err="1" smtClean="0"/>
              <a:t>brief</a:t>
            </a:r>
            <a:r>
              <a:rPr lang="pl-PL" dirty="0" smtClean="0"/>
              <a:t> pozwala nam oddzielić część główną komentarza od części szczegółowej, oddzielonej linią odstępu:</a:t>
            </a:r>
          </a:p>
          <a:p>
            <a:pPr>
              <a:buNone/>
            </a:pPr>
            <a:r>
              <a:rPr lang="pl-PL" dirty="0" smtClean="0"/>
              <a:t>/*! \</a:t>
            </a:r>
            <a:r>
              <a:rPr lang="pl-PL" dirty="0" err="1" smtClean="0"/>
              <a:t>brief</a:t>
            </a:r>
            <a:r>
              <a:rPr lang="pl-PL" dirty="0" smtClean="0"/>
              <a:t> </a:t>
            </a:r>
            <a:r>
              <a:rPr lang="pl-PL" dirty="0" err="1" smtClean="0"/>
              <a:t>Brief</a:t>
            </a:r>
            <a:r>
              <a:rPr lang="pl-PL" dirty="0" smtClean="0"/>
              <a:t> </a:t>
            </a:r>
            <a:r>
              <a:rPr lang="pl-PL" dirty="0" err="1" smtClean="0"/>
              <a:t>description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* </a:t>
            </a:r>
            <a:r>
              <a:rPr lang="pl-PL" dirty="0" err="1" smtClean="0"/>
              <a:t>Brief</a:t>
            </a:r>
            <a:r>
              <a:rPr lang="pl-PL" dirty="0" smtClean="0"/>
              <a:t> </a:t>
            </a:r>
            <a:r>
              <a:rPr lang="pl-PL" dirty="0" err="1" smtClean="0"/>
              <a:t>description</a:t>
            </a:r>
            <a:r>
              <a:rPr lang="pl-PL" dirty="0" smtClean="0"/>
              <a:t> </a:t>
            </a:r>
            <a:r>
              <a:rPr lang="pl-PL" dirty="0" err="1" smtClean="0"/>
              <a:t>continued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*</a:t>
            </a:r>
          </a:p>
          <a:p>
            <a:pPr>
              <a:buNone/>
            </a:pPr>
            <a:r>
              <a:rPr lang="pl-PL" dirty="0" smtClean="0"/>
              <a:t>* </a:t>
            </a:r>
            <a:r>
              <a:rPr lang="pl-PL" dirty="0" err="1" smtClean="0"/>
              <a:t>Detailed</a:t>
            </a:r>
            <a:r>
              <a:rPr lang="pl-PL" dirty="0" smtClean="0"/>
              <a:t> </a:t>
            </a:r>
            <a:r>
              <a:rPr lang="pl-PL" dirty="0" err="1" smtClean="0"/>
              <a:t>description</a:t>
            </a:r>
            <a:r>
              <a:rPr lang="pl-PL" dirty="0" smtClean="0"/>
              <a:t> </a:t>
            </a:r>
            <a:r>
              <a:rPr lang="pl-PL" dirty="0" err="1" smtClean="0"/>
              <a:t>starts</a:t>
            </a:r>
            <a:r>
              <a:rPr lang="pl-PL" dirty="0" smtClean="0"/>
              <a:t> </a:t>
            </a:r>
            <a:r>
              <a:rPr lang="pl-PL" dirty="0" err="1" smtClean="0"/>
              <a:t>here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*/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Opisywanie zmiennych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Do opisu zmiennych również mamy kilka różnych styli. Oto przykłady:</a:t>
            </a:r>
          </a:p>
          <a:p>
            <a:pPr>
              <a:buNone/>
            </a:pP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var</a:t>
            </a:r>
            <a:r>
              <a:rPr lang="pl-PL" dirty="0" smtClean="0"/>
              <a:t>; /*!&lt; zmienna */</a:t>
            </a:r>
          </a:p>
          <a:p>
            <a:pPr>
              <a:buNone/>
            </a:pP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var</a:t>
            </a:r>
            <a:r>
              <a:rPr lang="pl-PL" dirty="0" smtClean="0"/>
              <a:t>; /**&lt; zmienna */</a:t>
            </a:r>
          </a:p>
          <a:p>
            <a:pPr>
              <a:buNone/>
            </a:pP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var</a:t>
            </a:r>
            <a:r>
              <a:rPr lang="pl-PL" dirty="0" smtClean="0"/>
              <a:t>; //*&lt; zmienna */</a:t>
            </a:r>
          </a:p>
          <a:p>
            <a:pPr>
              <a:buNone/>
            </a:pP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var</a:t>
            </a:r>
            <a:r>
              <a:rPr lang="pl-PL" dirty="0" smtClean="0"/>
              <a:t>; ///&lt; zmienna */</a:t>
            </a:r>
          </a:p>
          <a:p>
            <a:pPr>
              <a:buNone/>
            </a:pP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var</a:t>
            </a:r>
            <a:r>
              <a:rPr lang="pl-PL" dirty="0" smtClean="0"/>
              <a:t>; //!&lt; zmienna</a:t>
            </a:r>
          </a:p>
          <a:p>
            <a:pPr>
              <a:buNone/>
            </a:pP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var</a:t>
            </a:r>
            <a:r>
              <a:rPr lang="pl-PL" dirty="0" smtClean="0"/>
              <a:t>; ///&lt; zmienna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Inne znaczniki w dokumentacji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l-PL" dirty="0" smtClean="0"/>
              <a:t>Znaczniki w dokumentacji zaczynają się od znaku \ lub od @ , więc mamy wybór.</a:t>
            </a:r>
          </a:p>
          <a:p>
            <a:pPr>
              <a:buNone/>
            </a:pPr>
            <a:r>
              <a:rPr lang="pl-PL" dirty="0" smtClean="0"/>
              <a:t>Możemy zadokumentować np. klasę Test. </a:t>
            </a:r>
          </a:p>
          <a:p>
            <a:pPr>
              <a:buNone/>
            </a:pPr>
            <a:r>
              <a:rPr lang="pl-PL" dirty="0" smtClean="0"/>
              <a:t>	W tym celu używamy znacznika \</a:t>
            </a:r>
            <a:r>
              <a:rPr lang="pl-PL" dirty="0" err="1" smtClean="0"/>
              <a:t>class</a:t>
            </a:r>
            <a:r>
              <a:rPr lang="pl-PL" dirty="0" smtClean="0"/>
              <a:t> i wygląda to następująco:</a:t>
            </a:r>
          </a:p>
          <a:p>
            <a:pPr>
              <a:buNone/>
            </a:pPr>
            <a:r>
              <a:rPr lang="pl-PL" dirty="0" smtClean="0"/>
              <a:t>/*! \</a:t>
            </a:r>
            <a:r>
              <a:rPr lang="pl-PL" dirty="0" err="1" smtClean="0"/>
              <a:t>class</a:t>
            </a:r>
            <a:r>
              <a:rPr lang="pl-PL" dirty="0" smtClean="0"/>
              <a:t> Test</a:t>
            </a:r>
          </a:p>
          <a:p>
            <a:pPr>
              <a:buNone/>
            </a:pPr>
            <a:r>
              <a:rPr lang="pl-PL" dirty="0" smtClean="0"/>
              <a:t>	  \</a:t>
            </a:r>
            <a:r>
              <a:rPr lang="pl-PL" dirty="0" err="1" smtClean="0"/>
              <a:t>brief</a:t>
            </a:r>
            <a:r>
              <a:rPr lang="pl-PL" dirty="0" smtClean="0"/>
              <a:t> A test </a:t>
            </a:r>
            <a:r>
              <a:rPr lang="pl-PL" dirty="0" err="1" smtClean="0"/>
              <a:t>class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     </a:t>
            </a:r>
            <a:r>
              <a:rPr lang="en-US" dirty="0" smtClean="0"/>
              <a:t>A more detailed class description.</a:t>
            </a:r>
          </a:p>
          <a:p>
            <a:pPr>
              <a:buNone/>
            </a:pPr>
            <a:r>
              <a:rPr lang="pl-PL" dirty="0" smtClean="0"/>
              <a:t>*/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Listy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dirty="0" smtClean="0"/>
              <a:t>Możemy tworzyć listy co znacznie ułatwia przedstawienie czegoś w punktach.</a:t>
            </a:r>
          </a:p>
          <a:p>
            <a:pPr>
              <a:buNone/>
            </a:pPr>
            <a:r>
              <a:rPr lang="pl-PL" dirty="0" smtClean="0"/>
              <a:t>/*!</a:t>
            </a:r>
          </a:p>
          <a:p>
            <a:pPr>
              <a:buNone/>
            </a:pPr>
            <a:r>
              <a:rPr lang="pl-PL" dirty="0" smtClean="0"/>
              <a:t>* A list of </a:t>
            </a:r>
            <a:r>
              <a:rPr lang="pl-PL" dirty="0" err="1" smtClean="0"/>
              <a:t>events</a:t>
            </a:r>
            <a:r>
              <a:rPr lang="pl-PL" dirty="0" smtClean="0"/>
              <a:t>:</a:t>
            </a:r>
          </a:p>
          <a:p>
            <a:pPr>
              <a:buNone/>
            </a:pPr>
            <a:r>
              <a:rPr lang="pl-PL" dirty="0" smtClean="0"/>
              <a:t>*   - </a:t>
            </a:r>
            <a:r>
              <a:rPr lang="pl-PL" dirty="0" err="1" smtClean="0"/>
              <a:t>mouse</a:t>
            </a:r>
            <a:r>
              <a:rPr lang="pl-PL" dirty="0" smtClean="0"/>
              <a:t> </a:t>
            </a:r>
            <a:r>
              <a:rPr lang="pl-PL" dirty="0" err="1" smtClean="0"/>
              <a:t>events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*       -# </a:t>
            </a:r>
            <a:r>
              <a:rPr lang="pl-PL" dirty="0" err="1" smtClean="0"/>
              <a:t>mouse</a:t>
            </a:r>
            <a:r>
              <a:rPr lang="pl-PL" dirty="0" smtClean="0"/>
              <a:t> </a:t>
            </a:r>
            <a:r>
              <a:rPr lang="pl-PL" dirty="0" err="1" smtClean="0"/>
              <a:t>move</a:t>
            </a:r>
            <a:r>
              <a:rPr lang="pl-PL" dirty="0" smtClean="0"/>
              <a:t> </a:t>
            </a:r>
            <a:r>
              <a:rPr lang="pl-PL" dirty="0" err="1" smtClean="0"/>
              <a:t>event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*       -# </a:t>
            </a:r>
            <a:r>
              <a:rPr lang="pl-PL" dirty="0" err="1" smtClean="0"/>
              <a:t>mouse</a:t>
            </a:r>
            <a:r>
              <a:rPr lang="pl-PL" dirty="0" smtClean="0"/>
              <a:t> </a:t>
            </a:r>
            <a:r>
              <a:rPr lang="pl-PL" dirty="0" err="1" smtClean="0"/>
              <a:t>click</a:t>
            </a:r>
            <a:r>
              <a:rPr lang="pl-PL" dirty="0" smtClean="0"/>
              <a:t> </a:t>
            </a:r>
            <a:r>
              <a:rPr lang="pl-PL" dirty="0" err="1" smtClean="0"/>
              <a:t>event\n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* </a:t>
            </a:r>
            <a:r>
              <a:rPr lang="pl-PL" dirty="0" smtClean="0"/>
              <a:t>         </a:t>
            </a:r>
            <a:r>
              <a:rPr lang="en-US" dirty="0" smtClean="0"/>
              <a:t>More info about the click event.</a:t>
            </a:r>
          </a:p>
          <a:p>
            <a:pPr>
              <a:buNone/>
            </a:pPr>
            <a:r>
              <a:rPr lang="pl-PL" dirty="0" smtClean="0"/>
              <a:t>*       -# </a:t>
            </a:r>
            <a:r>
              <a:rPr lang="pl-PL" dirty="0" err="1" smtClean="0"/>
              <a:t>mouse</a:t>
            </a:r>
            <a:r>
              <a:rPr lang="pl-PL" dirty="0" smtClean="0"/>
              <a:t> double </a:t>
            </a:r>
            <a:r>
              <a:rPr lang="pl-PL" dirty="0" err="1" smtClean="0"/>
              <a:t>click</a:t>
            </a:r>
            <a:r>
              <a:rPr lang="pl-PL" dirty="0" smtClean="0"/>
              <a:t> </a:t>
            </a:r>
            <a:r>
              <a:rPr lang="pl-PL" dirty="0" err="1" smtClean="0"/>
              <a:t>event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*   - keyboard </a:t>
            </a:r>
            <a:r>
              <a:rPr lang="pl-PL" dirty="0" err="1" smtClean="0"/>
              <a:t>events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*       -# </a:t>
            </a:r>
            <a:r>
              <a:rPr lang="pl-PL" dirty="0" err="1" smtClean="0"/>
              <a:t>key</a:t>
            </a:r>
            <a:r>
              <a:rPr lang="pl-PL" dirty="0" smtClean="0"/>
              <a:t> down </a:t>
            </a:r>
            <a:r>
              <a:rPr lang="pl-PL" dirty="0" err="1" smtClean="0"/>
              <a:t>event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*       -# </a:t>
            </a:r>
            <a:r>
              <a:rPr lang="pl-PL" dirty="0" err="1" smtClean="0"/>
              <a:t>key</a:t>
            </a:r>
            <a:r>
              <a:rPr lang="pl-PL" dirty="0" smtClean="0"/>
              <a:t> </a:t>
            </a:r>
            <a:r>
              <a:rPr lang="pl-PL" dirty="0" err="1" smtClean="0"/>
              <a:t>up</a:t>
            </a:r>
            <a:r>
              <a:rPr lang="pl-PL" dirty="0" smtClean="0"/>
              <a:t> </a:t>
            </a:r>
            <a:r>
              <a:rPr lang="pl-PL" dirty="0" err="1" smtClean="0"/>
              <a:t>event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*</a:t>
            </a:r>
          </a:p>
          <a:p>
            <a:pPr>
              <a:buNone/>
            </a:pPr>
            <a:r>
              <a:rPr lang="pl-PL" dirty="0" smtClean="0"/>
              <a:t>* More 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here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*/</a:t>
            </a:r>
          </a:p>
          <a:p>
            <a:pPr>
              <a:buNone/>
            </a:pPr>
            <a:r>
              <a:rPr lang="pl-PL" dirty="0" smtClean="0"/>
              <a:t>Efekt działania na następnym slajdzie.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A list of </a:t>
            </a:r>
            <a:r>
              <a:rPr lang="pl-PL" dirty="0" err="1" smtClean="0"/>
              <a:t>events</a:t>
            </a:r>
            <a:r>
              <a:rPr lang="pl-PL" dirty="0" smtClean="0"/>
              <a:t>:</a:t>
            </a:r>
          </a:p>
          <a:p>
            <a:r>
              <a:rPr lang="pl-PL" dirty="0" err="1" smtClean="0"/>
              <a:t>mouse</a:t>
            </a:r>
            <a:r>
              <a:rPr lang="pl-PL" dirty="0" smtClean="0"/>
              <a:t> </a:t>
            </a:r>
            <a:r>
              <a:rPr lang="pl-PL" dirty="0" err="1" smtClean="0"/>
              <a:t>events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 1. </a:t>
            </a:r>
            <a:r>
              <a:rPr lang="pl-PL" dirty="0" err="1" smtClean="0"/>
              <a:t>mouse</a:t>
            </a:r>
            <a:r>
              <a:rPr lang="pl-PL" dirty="0" smtClean="0"/>
              <a:t> </a:t>
            </a:r>
            <a:r>
              <a:rPr lang="pl-PL" dirty="0" err="1" smtClean="0"/>
              <a:t>move</a:t>
            </a:r>
            <a:r>
              <a:rPr lang="pl-PL" dirty="0" smtClean="0"/>
              <a:t> </a:t>
            </a:r>
            <a:r>
              <a:rPr lang="pl-PL" dirty="0" err="1" smtClean="0"/>
              <a:t>event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 2. </a:t>
            </a:r>
            <a:r>
              <a:rPr lang="pl-PL" dirty="0" err="1" smtClean="0"/>
              <a:t>mouse</a:t>
            </a:r>
            <a:r>
              <a:rPr lang="pl-PL" dirty="0" smtClean="0"/>
              <a:t> </a:t>
            </a:r>
            <a:r>
              <a:rPr lang="pl-PL" dirty="0" err="1" smtClean="0"/>
              <a:t>click</a:t>
            </a:r>
            <a:r>
              <a:rPr lang="pl-PL" dirty="0" smtClean="0"/>
              <a:t> </a:t>
            </a:r>
            <a:r>
              <a:rPr lang="pl-PL" dirty="0" err="1" smtClean="0"/>
              <a:t>event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    </a:t>
            </a:r>
            <a:r>
              <a:rPr lang="en-US" dirty="0" smtClean="0"/>
              <a:t>More info about the click event.</a:t>
            </a:r>
          </a:p>
          <a:p>
            <a:pPr>
              <a:buNone/>
            </a:pPr>
            <a:r>
              <a:rPr lang="pl-PL" dirty="0" smtClean="0"/>
              <a:t>     3. </a:t>
            </a:r>
            <a:r>
              <a:rPr lang="pl-PL" dirty="0" err="1" smtClean="0"/>
              <a:t>mouse</a:t>
            </a:r>
            <a:r>
              <a:rPr lang="pl-PL" dirty="0" smtClean="0"/>
              <a:t> double </a:t>
            </a:r>
            <a:r>
              <a:rPr lang="pl-PL" dirty="0" err="1" smtClean="0"/>
              <a:t>click</a:t>
            </a:r>
            <a:r>
              <a:rPr lang="pl-PL" dirty="0" smtClean="0"/>
              <a:t> </a:t>
            </a:r>
            <a:r>
              <a:rPr lang="pl-PL" dirty="0" err="1" smtClean="0"/>
              <a:t>event</a:t>
            </a:r>
            <a:r>
              <a:rPr lang="pl-PL" dirty="0" smtClean="0"/>
              <a:t> </a:t>
            </a:r>
          </a:p>
          <a:p>
            <a:r>
              <a:rPr lang="pl-PL" dirty="0" smtClean="0"/>
              <a:t>keyboard </a:t>
            </a:r>
            <a:r>
              <a:rPr lang="pl-PL" dirty="0" err="1" smtClean="0"/>
              <a:t>events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 1. </a:t>
            </a:r>
            <a:r>
              <a:rPr lang="pl-PL" dirty="0" err="1" smtClean="0"/>
              <a:t>key</a:t>
            </a:r>
            <a:r>
              <a:rPr lang="pl-PL" dirty="0" smtClean="0"/>
              <a:t> down </a:t>
            </a:r>
            <a:r>
              <a:rPr lang="pl-PL" dirty="0" err="1" smtClean="0"/>
              <a:t>event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 2. </a:t>
            </a:r>
            <a:r>
              <a:rPr lang="pl-PL" dirty="0" err="1" smtClean="0"/>
              <a:t>key</a:t>
            </a:r>
            <a:r>
              <a:rPr lang="pl-PL" dirty="0" smtClean="0"/>
              <a:t> </a:t>
            </a:r>
            <a:r>
              <a:rPr lang="pl-PL" dirty="0" err="1" smtClean="0"/>
              <a:t>up</a:t>
            </a:r>
            <a:r>
              <a:rPr lang="pl-PL" dirty="0" smtClean="0"/>
              <a:t> </a:t>
            </a:r>
            <a:r>
              <a:rPr lang="pl-PL" dirty="0" err="1" smtClean="0"/>
              <a:t>event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More 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here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Grupowanie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err="1" smtClean="0"/>
              <a:t>Doxygen</a:t>
            </a:r>
            <a:r>
              <a:rPr lang="pl-PL" dirty="0" smtClean="0"/>
              <a:t> pozwala nam też łatwo grupować elementy składowe naszego kodu. Każda grupa będzie się znajdować na osobnej stronie. Elementami grupy mogą być pliki, klasy, przestrzenie nazw, zmienne, itd.</a:t>
            </a:r>
          </a:p>
          <a:p>
            <a:pPr>
              <a:buNone/>
            </a:pPr>
            <a:r>
              <a:rPr lang="pl-PL" dirty="0" smtClean="0"/>
              <a:t>Do zdefiniowania grupy służy komenda \</a:t>
            </a:r>
            <a:r>
              <a:rPr lang="pl-PL" dirty="0" err="1" smtClean="0"/>
              <a:t>defgroup</a:t>
            </a:r>
            <a:r>
              <a:rPr lang="pl-PL" dirty="0" smtClean="0"/>
              <a:t> , użyta w komentarzu blokowym. Pierwszym argumentem jest unikalna etykieta, identyfikująca grupę. Drugim argumentem jest nazwa bądź tytuł grupy, który będzie użyty w dokumentacji.</a:t>
            </a:r>
          </a:p>
          <a:p>
            <a:pPr>
              <a:buNone/>
            </a:pPr>
            <a:r>
              <a:rPr lang="pl-PL" dirty="0" smtClean="0"/>
              <a:t>Odnośnik do elementu grupy tworzymy przez \</a:t>
            </a:r>
            <a:r>
              <a:rPr lang="pl-PL" dirty="0" err="1" smtClean="0"/>
              <a:t>ingroup</a:t>
            </a:r>
            <a:r>
              <a:rPr lang="pl-PL" dirty="0" smtClean="0"/>
              <a:t> 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r>
              <a:rPr lang="pl-PL" dirty="0" smtClean="0"/>
              <a:t>O systemie </a:t>
            </a:r>
            <a:r>
              <a:rPr lang="pl-PL" dirty="0" err="1" smtClean="0"/>
              <a:t>Doxygen</a:t>
            </a:r>
            <a:endParaRPr lang="pl-PL" dirty="0" smtClean="0"/>
          </a:p>
          <a:p>
            <a:r>
              <a:rPr lang="pl-PL" dirty="0" smtClean="0"/>
              <a:t>Podstawy</a:t>
            </a:r>
          </a:p>
          <a:p>
            <a:r>
              <a:rPr lang="pl-PL" dirty="0" smtClean="0"/>
              <a:t>Dokumentowanie kodu</a:t>
            </a:r>
          </a:p>
          <a:p>
            <a:r>
              <a:rPr lang="pl-PL" dirty="0" smtClean="0"/>
              <a:t>Przykład kodu skomentowanego dla systemu </a:t>
            </a:r>
            <a:r>
              <a:rPr lang="pl-PL" dirty="0" err="1" smtClean="0"/>
              <a:t>Doxygen</a:t>
            </a:r>
            <a:endParaRPr lang="pl-PL" dirty="0" smtClean="0"/>
          </a:p>
          <a:p>
            <a:r>
              <a:rPr lang="pl-PL" dirty="0" smtClean="0"/>
              <a:t>Podsumowanie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/>
              <a:t>Zamiast \</a:t>
            </a:r>
            <a:r>
              <a:rPr lang="pl-PL" dirty="0" err="1" smtClean="0"/>
              <a:t>defgroup</a:t>
            </a:r>
            <a:r>
              <a:rPr lang="pl-PL" dirty="0" smtClean="0"/>
              <a:t> możemy użyć \</a:t>
            </a:r>
            <a:r>
              <a:rPr lang="pl-PL" dirty="0" err="1" smtClean="0"/>
              <a:t>addtogroup</a:t>
            </a:r>
            <a:r>
              <a:rPr lang="pl-PL" dirty="0" smtClean="0"/>
              <a:t> – zapobiegamy tym ewentualnej pomyłce definiując dwie grupy o identycznej nazwie.</a:t>
            </a:r>
          </a:p>
          <a:p>
            <a:pPr>
              <a:buNone/>
            </a:pPr>
            <a:r>
              <a:rPr lang="pl-PL" dirty="0" smtClean="0"/>
              <a:t>Dla tej komendy tytuł jest opcjonalny:</a:t>
            </a:r>
          </a:p>
          <a:p>
            <a:pPr>
              <a:buNone/>
            </a:pPr>
            <a:r>
              <a:rPr lang="pl-PL" dirty="0" smtClean="0"/>
              <a:t>/** \</a:t>
            </a:r>
            <a:r>
              <a:rPr lang="pl-PL" dirty="0" err="1" smtClean="0"/>
              <a:t>addtogroup</a:t>
            </a:r>
            <a:r>
              <a:rPr lang="pl-PL" dirty="0" smtClean="0"/>
              <a:t> &lt;</a:t>
            </a:r>
            <a:r>
              <a:rPr lang="pl-PL" dirty="0" err="1" smtClean="0"/>
              <a:t>label</a:t>
            </a:r>
            <a:r>
              <a:rPr lang="pl-PL" dirty="0" smtClean="0"/>
              <a:t>&gt; */</a:t>
            </a:r>
          </a:p>
          <a:p>
            <a:pPr>
              <a:buNone/>
            </a:pPr>
            <a:r>
              <a:rPr lang="pl-PL" dirty="0" smtClean="0"/>
              <a:t>/*\@{*/</a:t>
            </a:r>
          </a:p>
          <a:p>
            <a:pPr>
              <a:buNone/>
            </a:pPr>
            <a:r>
              <a:rPr lang="pl-PL" dirty="0" smtClean="0"/>
              <a:t>/*\@}*/</a:t>
            </a:r>
          </a:p>
          <a:p>
            <a:pPr>
              <a:buNone/>
            </a:pPr>
            <a:r>
              <a:rPr lang="pl-PL" dirty="0" smtClean="0"/>
              <a:t>Odwołanie do grupy następuje poprzez komendę \ref :</a:t>
            </a:r>
          </a:p>
          <a:p>
            <a:pPr>
              <a:buNone/>
            </a:pPr>
            <a:r>
              <a:rPr lang="en-US" dirty="0" smtClean="0"/>
              <a:t>This is the \ref group</a:t>
            </a:r>
            <a:r>
              <a:rPr lang="pl-PL" dirty="0" smtClean="0"/>
              <a:t>_</a:t>
            </a:r>
            <a:r>
              <a:rPr lang="en-US" dirty="0" smtClean="0"/>
              <a:t>label ’’link’’ to this group.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Wzory matematyczne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Robiąc dokumentację w </a:t>
            </a:r>
            <a:r>
              <a:rPr lang="pl-PL" dirty="0" err="1" smtClean="0"/>
              <a:t>Doxygen</a:t>
            </a:r>
            <a:r>
              <a:rPr lang="pl-PL" dirty="0" smtClean="0"/>
              <a:t> możemy dodawać także wzory w </a:t>
            </a:r>
            <a:r>
              <a:rPr lang="pl-PL" dirty="0" err="1" smtClean="0"/>
              <a:t>LATEX’u</a:t>
            </a:r>
            <a:r>
              <a:rPr lang="pl-PL" dirty="0" smtClean="0"/>
              <a:t> - opcja ta działa kiedy jako </a:t>
            </a:r>
            <a:r>
              <a:rPr lang="pl-PL" dirty="0" err="1" smtClean="0"/>
              <a:t>output</a:t>
            </a:r>
            <a:r>
              <a:rPr lang="pl-PL" dirty="0" smtClean="0"/>
              <a:t> wybierzemy LATEX lub HTML. </a:t>
            </a:r>
            <a:endParaRPr lang="pl-PL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6323032"/>
          </a:xfrm>
        </p:spPr>
        <p:txBody>
          <a:bodyPr/>
          <a:lstStyle/>
          <a:p>
            <a:pPr algn="ctr"/>
            <a:r>
              <a:rPr lang="pl-PL" dirty="0" smtClean="0"/>
              <a:t>Przykład kodu skomentowanego dla systemu </a:t>
            </a:r>
            <a:r>
              <a:rPr lang="pl-PL" dirty="0" err="1" smtClean="0"/>
              <a:t>Doxygen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Przykład kodu skomentowanego dla systemu </a:t>
            </a:r>
            <a:r>
              <a:rPr lang="pl-PL" dirty="0" err="1" smtClean="0"/>
              <a:t>Doxygen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pl-PL" dirty="0" smtClean="0"/>
              <a:t>/** </a:t>
            </a:r>
          </a:p>
          <a:p>
            <a:pPr>
              <a:buNone/>
            </a:pPr>
            <a:r>
              <a:rPr lang="pl-PL" dirty="0" smtClean="0"/>
              <a:t> * Front </a:t>
            </a:r>
            <a:r>
              <a:rPr lang="pl-PL" dirty="0" err="1" smtClean="0"/>
              <a:t>controller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 * Główna klasa, kontrolująca wszelkie działania aplikacji. </a:t>
            </a:r>
          </a:p>
          <a:p>
            <a:pPr>
              <a:buNone/>
            </a:pPr>
            <a:r>
              <a:rPr lang="pl-PL" dirty="0" smtClean="0"/>
              <a:t> * @</a:t>
            </a:r>
            <a:r>
              <a:rPr lang="pl-PL" dirty="0" err="1" smtClean="0"/>
              <a:t>note</a:t>
            </a:r>
            <a:r>
              <a:rPr lang="pl-PL" dirty="0" smtClean="0"/>
              <a:t> </a:t>
            </a:r>
            <a:r>
              <a:rPr lang="pl-PL" dirty="0" err="1" smtClean="0"/>
              <a:t>FrontController</a:t>
            </a:r>
            <a:r>
              <a:rPr lang="pl-PL" dirty="0" smtClean="0"/>
              <a:t> musi być uruchamiany jako pierwszy. </a:t>
            </a:r>
          </a:p>
          <a:p>
            <a:pPr>
              <a:buNone/>
            </a:pPr>
            <a:r>
              <a:rPr lang="pl-PL" dirty="0" smtClean="0"/>
              <a:t> */ </a:t>
            </a:r>
          </a:p>
          <a:p>
            <a:pPr>
              <a:buNone/>
            </a:pPr>
            <a:r>
              <a:rPr lang="pl-PL" dirty="0" err="1" smtClean="0"/>
              <a:t>class</a:t>
            </a:r>
            <a:r>
              <a:rPr lang="pl-PL" dirty="0" smtClean="0"/>
              <a:t> </a:t>
            </a:r>
            <a:r>
              <a:rPr lang="pl-PL" dirty="0" err="1" smtClean="0"/>
              <a:t>FrontController</a:t>
            </a:r>
            <a:r>
              <a:rPr lang="pl-PL" dirty="0" smtClean="0"/>
              <a:t> </a:t>
            </a:r>
            <a:r>
              <a:rPr lang="pl-PL" dirty="0" err="1" smtClean="0"/>
              <a:t>implements</a:t>
            </a:r>
            <a:r>
              <a:rPr lang="pl-PL" dirty="0" smtClean="0"/>
              <a:t> </a:t>
            </a:r>
            <a:r>
              <a:rPr lang="pl-PL" dirty="0" err="1" smtClean="0"/>
              <a:t>IController</a:t>
            </a:r>
            <a:r>
              <a:rPr lang="pl-PL" dirty="0" smtClean="0"/>
              <a:t> { </a:t>
            </a:r>
          </a:p>
          <a:p>
            <a:pPr>
              <a:buNone/>
            </a:pPr>
            <a:r>
              <a:rPr lang="pl-PL" dirty="0" smtClean="0"/>
              <a:t>           </a:t>
            </a:r>
            <a:r>
              <a:rPr lang="pl-PL" dirty="0" err="1" smtClean="0"/>
              <a:t>private</a:t>
            </a:r>
            <a:r>
              <a:rPr lang="pl-PL" dirty="0" smtClean="0"/>
              <a:t> $config; </a:t>
            </a:r>
          </a:p>
          <a:p>
            <a:pPr>
              <a:buNone/>
            </a:pPr>
            <a:r>
              <a:rPr lang="pl-PL" dirty="0" smtClean="0"/>
              <a:t>           /** </a:t>
            </a:r>
          </a:p>
          <a:p>
            <a:pPr>
              <a:buNone/>
            </a:pPr>
            <a:r>
              <a:rPr lang="pl-PL" dirty="0" smtClean="0"/>
              <a:t>            * </a:t>
            </a:r>
            <a:r>
              <a:rPr lang="pl-PL" dirty="0" err="1" smtClean="0"/>
              <a:t>Kontruktor</a:t>
            </a:r>
            <a:r>
              <a:rPr lang="pl-PL" dirty="0" smtClean="0"/>
              <a:t> front </a:t>
            </a:r>
            <a:r>
              <a:rPr lang="pl-PL" dirty="0" err="1" smtClean="0"/>
              <a:t>controllera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            * @param </a:t>
            </a:r>
            <a:r>
              <a:rPr lang="pl-PL" dirty="0" err="1" smtClean="0"/>
              <a:t>void</a:t>
            </a:r>
            <a:r>
              <a:rPr lang="pl-PL" dirty="0" smtClean="0"/>
              <a:t> </a:t>
            </a:r>
          </a:p>
          <a:p>
            <a:pPr>
              <a:buNone/>
            </a:pPr>
            <a:r>
              <a:rPr lang="pl-PL" dirty="0" smtClean="0"/>
              <a:t>            * @return </a:t>
            </a:r>
            <a:r>
              <a:rPr lang="pl-PL" dirty="0" err="1" smtClean="0"/>
              <a:t>void</a:t>
            </a:r>
            <a:r>
              <a:rPr lang="pl-PL" dirty="0" smtClean="0"/>
              <a:t> </a:t>
            </a:r>
          </a:p>
          <a:p>
            <a:pPr>
              <a:buNone/>
            </a:pPr>
            <a:r>
              <a:rPr lang="pl-PL" dirty="0" smtClean="0"/>
              <a:t>            */ </a:t>
            </a:r>
          </a:p>
          <a:p>
            <a:pPr>
              <a:buNone/>
            </a:pPr>
            <a:r>
              <a:rPr lang="pl-PL" dirty="0" smtClean="0"/>
              <a:t>           public </a:t>
            </a:r>
            <a:r>
              <a:rPr lang="pl-PL" dirty="0" err="1" smtClean="0"/>
              <a:t>function</a:t>
            </a:r>
            <a:r>
              <a:rPr lang="pl-PL" dirty="0" smtClean="0"/>
              <a:t> __</a:t>
            </a:r>
            <a:r>
              <a:rPr lang="pl-PL" dirty="0" err="1" smtClean="0"/>
              <a:t>construct</a:t>
            </a:r>
            <a:r>
              <a:rPr lang="pl-PL" dirty="0" smtClean="0"/>
              <a:t>() { </a:t>
            </a:r>
          </a:p>
          <a:p>
            <a:pPr>
              <a:buNone/>
            </a:pPr>
            <a:r>
              <a:rPr lang="pl-PL" dirty="0" smtClean="0"/>
              <a:t>                      $</a:t>
            </a:r>
            <a:r>
              <a:rPr lang="pl-PL" dirty="0" err="1" smtClean="0"/>
              <a:t>this-&gt;config</a:t>
            </a:r>
            <a:r>
              <a:rPr lang="pl-PL" dirty="0" smtClean="0"/>
              <a:t> = </a:t>
            </a:r>
            <a:r>
              <a:rPr lang="pl-PL" dirty="0" err="1" smtClean="0"/>
              <a:t>ConfigurationManager::getInstance</a:t>
            </a:r>
            <a:r>
              <a:rPr lang="pl-PL" dirty="0" smtClean="0"/>
              <a:t>(); </a:t>
            </a:r>
          </a:p>
          <a:p>
            <a:pPr>
              <a:buNone/>
            </a:pPr>
            <a:r>
              <a:rPr lang="pl-PL" dirty="0" smtClean="0"/>
              <a:t>           } </a:t>
            </a:r>
          </a:p>
          <a:p>
            <a:pPr>
              <a:buNone/>
            </a:pPr>
            <a:r>
              <a:rPr lang="pl-PL" dirty="0" smtClean="0"/>
              <a:t>	       public </a:t>
            </a:r>
            <a:r>
              <a:rPr lang="pl-PL" dirty="0" err="1" smtClean="0"/>
              <a:t>function</a:t>
            </a:r>
            <a:r>
              <a:rPr lang="pl-PL" dirty="0" smtClean="0"/>
              <a:t> run() { </a:t>
            </a:r>
          </a:p>
          <a:p>
            <a:pPr>
              <a:buNone/>
            </a:pPr>
            <a:r>
              <a:rPr lang="pl-PL" dirty="0" smtClean="0"/>
              <a:t>		        ... </a:t>
            </a:r>
          </a:p>
          <a:p>
            <a:pPr>
              <a:buNone/>
            </a:pPr>
            <a:r>
              <a:rPr lang="pl-PL" dirty="0" smtClean="0"/>
              <a:t>	     } </a:t>
            </a:r>
          </a:p>
          <a:p>
            <a:pPr>
              <a:buNone/>
            </a:pPr>
            <a:r>
              <a:rPr lang="pl-PL" dirty="0" smtClean="0"/>
              <a:t>}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74320"/>
            <a:ext cx="7674056" cy="6323032"/>
          </a:xfrm>
        </p:spPr>
        <p:txBody>
          <a:bodyPr/>
          <a:lstStyle/>
          <a:p>
            <a:pPr algn="ctr"/>
            <a:r>
              <a:rPr lang="pl-PL" dirty="0" smtClean="0"/>
              <a:t>Podsumowanie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err="1" smtClean="0"/>
              <a:t>Doxygen</a:t>
            </a:r>
            <a:r>
              <a:rPr lang="pl-PL" dirty="0" smtClean="0"/>
              <a:t>:</a:t>
            </a:r>
          </a:p>
          <a:p>
            <a:r>
              <a:rPr lang="pl-PL" dirty="0" smtClean="0"/>
              <a:t>jest bardzo wygodnym narzędziem bardzo ułatwiającym tworzenie dokumentacji projektów. Korzystając z tego programu oszczędzamy sporo czasu.</a:t>
            </a:r>
          </a:p>
          <a:p>
            <a:r>
              <a:rPr lang="pl-PL" dirty="0" smtClean="0"/>
              <a:t>jest na pewno bardzo pomocny przy pracy w zespołach programistycznych.</a:t>
            </a:r>
          </a:p>
          <a:p>
            <a:r>
              <a:rPr lang="pl-PL" dirty="0" smtClean="0"/>
              <a:t>dzięki niemu tworzymy przejrzysty kod programów, czytelny również dla innych osób.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74320"/>
            <a:ext cx="7674056" cy="6323032"/>
          </a:xfrm>
        </p:spPr>
        <p:txBody>
          <a:bodyPr/>
          <a:lstStyle/>
          <a:p>
            <a:pPr algn="ctr"/>
            <a:r>
              <a:rPr lang="pl-PL" dirty="0" smtClean="0"/>
              <a:t>Dziękuję za uwagę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6251024"/>
          </a:xfrm>
        </p:spPr>
        <p:txBody>
          <a:bodyPr/>
          <a:lstStyle/>
          <a:p>
            <a:pPr algn="ctr"/>
            <a:r>
              <a:rPr lang="pl-PL" dirty="0" smtClean="0"/>
              <a:t>O systemie </a:t>
            </a:r>
            <a:r>
              <a:rPr lang="pl-PL" dirty="0" err="1" smtClean="0"/>
              <a:t>Doxygen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err="1" smtClean="0"/>
              <a:t>Doxygen</a:t>
            </a:r>
            <a:r>
              <a:rPr lang="pl-PL" dirty="0" smtClean="0"/>
              <a:t> – co to jest 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775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err="1" smtClean="0"/>
              <a:t>Doxygen</a:t>
            </a:r>
            <a:r>
              <a:rPr lang="pl-PL" dirty="0" smtClean="0"/>
              <a:t> jest systemem dokumentowania oprogramowania pisanego w C++, </a:t>
            </a:r>
            <a:r>
              <a:rPr lang="pl-PL" dirty="0" err="1" smtClean="0"/>
              <a:t>C</a:t>
            </a:r>
            <a:r>
              <a:rPr lang="pl-PL" dirty="0" smtClean="0"/>
              <a:t>, Java, C# i wiele innych.</a:t>
            </a:r>
          </a:p>
          <a:p>
            <a:pPr>
              <a:buNone/>
            </a:pPr>
            <a:r>
              <a:rPr lang="pl-PL" dirty="0" smtClean="0"/>
              <a:t>System ten może generować dokumentację w HTML oraz źródła dla </a:t>
            </a:r>
            <a:r>
              <a:rPr lang="pl-PL" dirty="0" err="1" smtClean="0"/>
              <a:t>LATEX’a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Dokumentacja może mieć format RTF, </a:t>
            </a:r>
            <a:r>
              <a:rPr lang="pl-PL" dirty="0" err="1" smtClean="0"/>
              <a:t>PostScript</a:t>
            </a:r>
            <a:r>
              <a:rPr lang="pl-PL" dirty="0" smtClean="0"/>
              <a:t>, PDF, skompresowanego HTML oraz stron podręcznika w systemie UNIX dla programu </a:t>
            </a:r>
            <a:r>
              <a:rPr lang="pl-PL" b="1" dirty="0" err="1" smtClean="0"/>
              <a:t>man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err="1" smtClean="0"/>
              <a:t>Doxygen</a:t>
            </a:r>
            <a:r>
              <a:rPr lang="pl-PL" dirty="0" smtClean="0"/>
              <a:t> jest tworzony dla systemu Linux i Mac OS w oparciu o bibliotekę </a:t>
            </a:r>
            <a:r>
              <a:rPr lang="pl-PL" dirty="0" err="1" smtClean="0"/>
              <a:t>Qt</a:t>
            </a:r>
            <a:r>
              <a:rPr lang="pl-PL" dirty="0" smtClean="0"/>
              <a:t>. Oprogramowanie to jest przenośne. Może być uruchomione pod system UNIX i jego klonami. Dostępne jest również w postaci binarnej dla system MS Windows.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Skład </a:t>
            </a:r>
            <a:r>
              <a:rPr lang="pl-PL" dirty="0" err="1" smtClean="0"/>
              <a:t>Doxygen’a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775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err="1" smtClean="0"/>
              <a:t>doxygen</a:t>
            </a:r>
            <a:r>
              <a:rPr lang="pl-PL" dirty="0" smtClean="0"/>
              <a:t> – program generujący dokumentację na podstawie utworzonego wcześniej pliku konfiguracyjnego i przeglądanych plików (źródeł programów i nie tylko).</a:t>
            </a:r>
          </a:p>
          <a:p>
            <a:pPr>
              <a:buNone/>
            </a:pPr>
            <a:r>
              <a:rPr lang="pl-PL" dirty="0" err="1" smtClean="0"/>
              <a:t>doxytag</a:t>
            </a:r>
            <a:r>
              <a:rPr lang="pl-PL" dirty="0" smtClean="0"/>
              <a:t> – program pomocniczy pozwalający ingerować zewnętrzną dokumentację (do której </a:t>
            </a:r>
            <a:r>
              <a:rPr lang="pl-PL" dirty="0" err="1" smtClean="0"/>
              <a:t>doxygen</a:t>
            </a:r>
            <a:r>
              <a:rPr lang="pl-PL" dirty="0" smtClean="0"/>
              <a:t> nie ma bezpośredniego dostępu) z dokumentacją tworzoną przez </a:t>
            </a:r>
            <a:r>
              <a:rPr lang="pl-PL" dirty="0" err="1" smtClean="0"/>
              <a:t>doxygen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err="1" smtClean="0"/>
              <a:t>doxywizard</a:t>
            </a:r>
            <a:r>
              <a:rPr lang="pl-PL" dirty="0" smtClean="0"/>
              <a:t> – graficzna aplikacja ułatwiająca tworzenie pliku konfiguracyjnego dla dokumentacji danego projektu.</a:t>
            </a:r>
          </a:p>
          <a:p>
            <a:pPr>
              <a:buNone/>
            </a:pPr>
            <a:r>
              <a:rPr lang="pl-PL" dirty="0" smtClean="0"/>
              <a:t>Komponenty stowarzyszone:</a:t>
            </a:r>
          </a:p>
          <a:p>
            <a:pPr>
              <a:buNone/>
            </a:pPr>
            <a:r>
              <a:rPr lang="pl-PL" dirty="0" err="1" smtClean="0"/>
              <a:t>graphviz</a:t>
            </a:r>
            <a:r>
              <a:rPr lang="pl-PL" dirty="0" smtClean="0"/>
              <a:t> – oprogramowanie wykorzystywane do tworzenia rysunków grafów.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6251024"/>
          </a:xfrm>
        </p:spPr>
        <p:txBody>
          <a:bodyPr/>
          <a:lstStyle/>
          <a:p>
            <a:pPr algn="ctr"/>
            <a:r>
              <a:rPr lang="pl-PL" dirty="0" smtClean="0"/>
              <a:t>Podstawy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Pierwsze kroki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77544"/>
          </a:xfrm>
          <a:noFill/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l-PL" b="1" dirty="0" smtClean="0"/>
              <a:t>Wygenerowanie pliku konfiguracyjnego:</a:t>
            </a:r>
          </a:p>
          <a:p>
            <a:pPr>
              <a:buNone/>
            </a:pPr>
            <a:r>
              <a:rPr lang="pl-PL" dirty="0" smtClean="0"/>
              <a:t># </a:t>
            </a:r>
            <a:r>
              <a:rPr lang="pl-PL" dirty="0" err="1" smtClean="0"/>
              <a:t>doxygen</a:t>
            </a:r>
            <a:r>
              <a:rPr lang="pl-PL" dirty="0" smtClean="0"/>
              <a:t> -g lub</a:t>
            </a:r>
            <a:r>
              <a:rPr lang="pl-PL" b="1" dirty="0" smtClean="0"/>
              <a:t> </a:t>
            </a:r>
            <a:r>
              <a:rPr lang="pl-PL" dirty="0" smtClean="0"/>
              <a:t># </a:t>
            </a:r>
            <a:r>
              <a:rPr lang="pl-PL" dirty="0" err="1" smtClean="0"/>
              <a:t>doxygen</a:t>
            </a:r>
            <a:r>
              <a:rPr lang="pl-PL" dirty="0" smtClean="0"/>
              <a:t> -g </a:t>
            </a:r>
            <a:r>
              <a:rPr lang="pl-PL" dirty="0" err="1" smtClean="0"/>
              <a:t>twoj_plik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Pierwsza opcja generuje plik o standardowej nazwie </a:t>
            </a:r>
            <a:r>
              <a:rPr lang="pl-PL" dirty="0" err="1" smtClean="0"/>
              <a:t>Doxyfile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Drugi wariant pozwala zdefiniować plik o zadanej przez nas nazwie.</a:t>
            </a:r>
          </a:p>
          <a:p>
            <a:pPr>
              <a:buNone/>
            </a:pPr>
            <a:r>
              <a:rPr lang="pl-PL" b="1" dirty="0" smtClean="0"/>
              <a:t>Generowanie dokumentacji:</a:t>
            </a:r>
          </a:p>
          <a:p>
            <a:pPr>
              <a:buNone/>
            </a:pPr>
            <a:r>
              <a:rPr lang="pl-PL" dirty="0" smtClean="0"/>
              <a:t># </a:t>
            </a:r>
            <a:r>
              <a:rPr lang="pl-PL" dirty="0" err="1" smtClean="0"/>
              <a:t>doxygen</a:t>
            </a:r>
            <a:r>
              <a:rPr lang="pl-PL" dirty="0" smtClean="0"/>
              <a:t> </a:t>
            </a:r>
            <a:r>
              <a:rPr lang="pl-PL" dirty="0" err="1" smtClean="0"/>
              <a:t>nazwa_pliku</a:t>
            </a:r>
            <a:r>
              <a:rPr lang="pl-PL" dirty="0" smtClean="0"/>
              <a:t> - wygeneruje nam dokumentację zgodnie z konfiguracją określoną w pliku </a:t>
            </a:r>
            <a:r>
              <a:rPr lang="pl-PL" dirty="0" err="1" smtClean="0"/>
              <a:t>nazwa_pliku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77544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Rozszerzone tworzenie dokumentacji:</a:t>
            </a:r>
          </a:p>
          <a:p>
            <a:pPr>
              <a:buNone/>
            </a:pPr>
            <a:r>
              <a:rPr lang="pl-PL" i="1" dirty="0" smtClean="0"/>
              <a:t>wersja HTML:</a:t>
            </a:r>
          </a:p>
          <a:p>
            <a:pPr>
              <a:buNone/>
            </a:pPr>
            <a:r>
              <a:rPr lang="pl-PL" dirty="0" err="1" smtClean="0"/>
              <a:t>doxygen</a:t>
            </a:r>
            <a:r>
              <a:rPr lang="pl-PL" dirty="0" smtClean="0"/>
              <a:t> -w </a:t>
            </a:r>
            <a:r>
              <a:rPr lang="pl-PL" dirty="0" err="1" smtClean="0"/>
              <a:t>html</a:t>
            </a:r>
            <a:r>
              <a:rPr lang="pl-PL" dirty="0" smtClean="0"/>
              <a:t> </a:t>
            </a:r>
            <a:r>
              <a:rPr lang="pl-PL" dirty="0" err="1" smtClean="0"/>
              <a:t>header.html</a:t>
            </a:r>
            <a:r>
              <a:rPr lang="pl-PL" dirty="0" smtClean="0"/>
              <a:t> </a:t>
            </a:r>
            <a:r>
              <a:rPr lang="pl-PL" dirty="0" err="1" smtClean="0"/>
              <a:t>footer.html</a:t>
            </a:r>
            <a:r>
              <a:rPr lang="pl-PL" dirty="0" smtClean="0"/>
              <a:t> </a:t>
            </a:r>
            <a:r>
              <a:rPr lang="pl-PL" dirty="0" err="1" smtClean="0"/>
              <a:t>stylesheet.css</a:t>
            </a:r>
            <a:endParaRPr lang="pl-PL" dirty="0" smtClean="0"/>
          </a:p>
          <a:p>
            <a:pPr>
              <a:buNone/>
            </a:pPr>
            <a:r>
              <a:rPr lang="pl-PL" i="1" dirty="0" smtClean="0"/>
              <a:t>wersja LATEX:</a:t>
            </a:r>
          </a:p>
          <a:p>
            <a:pPr>
              <a:buNone/>
            </a:pPr>
            <a:r>
              <a:rPr lang="pl-PL" dirty="0" err="1" smtClean="0"/>
              <a:t>doxygen</a:t>
            </a:r>
            <a:r>
              <a:rPr lang="pl-PL" dirty="0" smtClean="0"/>
              <a:t> -w </a:t>
            </a:r>
            <a:r>
              <a:rPr lang="pl-PL" dirty="0" err="1" smtClean="0"/>
              <a:t>latex</a:t>
            </a:r>
            <a:r>
              <a:rPr lang="pl-PL" dirty="0" smtClean="0"/>
              <a:t> </a:t>
            </a:r>
            <a:r>
              <a:rPr lang="pl-PL" dirty="0" err="1" smtClean="0"/>
              <a:t>header.tex</a:t>
            </a:r>
            <a:r>
              <a:rPr lang="pl-PL" dirty="0" smtClean="0"/>
              <a:t> </a:t>
            </a:r>
            <a:r>
              <a:rPr lang="pl-PL" dirty="0" err="1" smtClean="0"/>
              <a:t>doxygen.sty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r>
              <a:rPr lang="pl-PL" dirty="0" smtClean="0"/>
              <a:t>Rodzaje dokumentacji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77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Dostępne rodzaje dokumentacji:</a:t>
            </a:r>
          </a:p>
          <a:p>
            <a:pPr>
              <a:buNone/>
            </a:pPr>
            <a:r>
              <a:rPr lang="pl-PL" b="1" dirty="0" smtClean="0"/>
              <a:t>HTML</a:t>
            </a:r>
            <a:r>
              <a:rPr lang="pl-PL" dirty="0" smtClean="0"/>
              <a:t> – dokumentacja w postaci stron HTML, do których przeglądania używamy przeglądarki internetowej, np. </a:t>
            </a:r>
            <a:r>
              <a:rPr lang="pl-PL" dirty="0" err="1" smtClean="0"/>
              <a:t>Mozilla</a:t>
            </a:r>
            <a:r>
              <a:rPr lang="pl-PL" dirty="0" smtClean="0"/>
              <a:t> </a:t>
            </a:r>
            <a:r>
              <a:rPr lang="pl-PL" dirty="0" err="1" smtClean="0"/>
              <a:t>Firefox</a:t>
            </a:r>
            <a:r>
              <a:rPr lang="pl-PL" dirty="0" smtClean="0"/>
              <a:t> lub Opera :-) Główny dokument to standardowo </a:t>
            </a:r>
            <a:r>
              <a:rPr lang="pl-PL" dirty="0" err="1" smtClean="0"/>
              <a:t>index.html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b="1" dirty="0" smtClean="0"/>
              <a:t>LATEX</a:t>
            </a:r>
            <a:r>
              <a:rPr lang="pl-PL" dirty="0" smtClean="0"/>
              <a:t> – dokumentacja w </a:t>
            </a:r>
            <a:r>
              <a:rPr lang="pl-PL" dirty="0" err="1" smtClean="0"/>
              <a:t>LATEX’u</a:t>
            </a:r>
            <a:r>
              <a:rPr lang="pl-PL" dirty="0" smtClean="0"/>
              <a:t>. Utworzona dokumentacja musi zostać jeszcze skompilowana przez </a:t>
            </a:r>
            <a:r>
              <a:rPr lang="pl-PL" dirty="0" err="1" smtClean="0"/>
              <a:t>LATEX’a</a:t>
            </a:r>
            <a:r>
              <a:rPr lang="pl-PL" dirty="0" smtClean="0"/>
              <a:t>, ale na szczęście </a:t>
            </a:r>
            <a:r>
              <a:rPr lang="pl-PL" dirty="0" err="1" smtClean="0"/>
              <a:t>Doxygen</a:t>
            </a:r>
            <a:r>
              <a:rPr lang="pl-PL" dirty="0" smtClean="0"/>
              <a:t> tworzy nam </a:t>
            </a:r>
            <a:r>
              <a:rPr lang="pl-PL" dirty="0" err="1" smtClean="0"/>
              <a:t>Makefile’a</a:t>
            </a:r>
            <a:r>
              <a:rPr lang="pl-PL" dirty="0" smtClean="0"/>
              <a:t> :-)</a:t>
            </a:r>
          </a:p>
          <a:p>
            <a:pPr>
              <a:buNone/>
            </a:pPr>
            <a:r>
              <a:rPr lang="pl-PL" b="1" dirty="0" smtClean="0"/>
              <a:t>RTF</a:t>
            </a:r>
            <a:r>
              <a:rPr lang="pl-PL" dirty="0" smtClean="0"/>
              <a:t> – w wyniku otrzymujemy plik </a:t>
            </a:r>
            <a:r>
              <a:rPr lang="pl-PL" dirty="0" err="1" smtClean="0"/>
              <a:t>rtf</a:t>
            </a:r>
            <a:r>
              <a:rPr lang="pl-PL" dirty="0" smtClean="0"/>
              <a:t>, który możemy otworzyć np. w MS Wordzie.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155</TotalTime>
  <Words>1000</Words>
  <Application>Microsoft Office PowerPoint</Application>
  <PresentationFormat>Pokaz na ekranie (4:3)</PresentationFormat>
  <Paragraphs>159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Przesilenie</vt:lpstr>
      <vt:lpstr>Tworzenie dokumentacji w systemie Doxygen</vt:lpstr>
      <vt:lpstr>Plan prezentacji</vt:lpstr>
      <vt:lpstr>O systemie Doxygen</vt:lpstr>
      <vt:lpstr>Doxygen – co to jest ?</vt:lpstr>
      <vt:lpstr>Skład Doxygen’a</vt:lpstr>
      <vt:lpstr>Podstawy</vt:lpstr>
      <vt:lpstr>Pierwsze kroki</vt:lpstr>
      <vt:lpstr>Slajd 8</vt:lpstr>
      <vt:lpstr>Rodzaje dokumentacji</vt:lpstr>
      <vt:lpstr>Slajd 10</vt:lpstr>
      <vt:lpstr>Dokumentowanie kodu</vt:lpstr>
      <vt:lpstr>Komentarze blokowe</vt:lpstr>
      <vt:lpstr>Slajd 13</vt:lpstr>
      <vt:lpstr>Znacznik \brief</vt:lpstr>
      <vt:lpstr>Opisywanie zmiennych</vt:lpstr>
      <vt:lpstr>Inne znaczniki w dokumentacji</vt:lpstr>
      <vt:lpstr>Listy</vt:lpstr>
      <vt:lpstr>Slajd 18</vt:lpstr>
      <vt:lpstr>Grupowanie</vt:lpstr>
      <vt:lpstr>Slajd 20</vt:lpstr>
      <vt:lpstr>Wzory matematyczne</vt:lpstr>
      <vt:lpstr>Przykład kodu skomentowanego dla systemu Doxygen</vt:lpstr>
      <vt:lpstr> Przykład kodu skomentowanego dla systemu Doxygen </vt:lpstr>
      <vt:lpstr>Podsumowanie</vt:lpstr>
      <vt:lpstr>Podsumowanie</vt:lpstr>
      <vt:lpstr>Dziękuję za uwagę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Paweł Strużyński</dc:creator>
  <cp:lastModifiedBy>Paweł Strużyński</cp:lastModifiedBy>
  <cp:revision>17</cp:revision>
  <dcterms:created xsi:type="dcterms:W3CDTF">2011-05-02T09:53:11Z</dcterms:created>
  <dcterms:modified xsi:type="dcterms:W3CDTF">2011-05-25T04:27:13Z</dcterms:modified>
</cp:coreProperties>
</file>