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6.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3" r:id="rId1"/>
    <p:sldMasterId id="2147484019" r:id="rId2"/>
    <p:sldMasterId id="2147484031" r:id="rId3"/>
    <p:sldMasterId id="2147484043" r:id="rId4"/>
    <p:sldMasterId id="2147484055" r:id="rId5"/>
    <p:sldMasterId id="2147484067" r:id="rId6"/>
    <p:sldMasterId id="2147484070" r:id="rId7"/>
  </p:sldMasterIdLst>
  <p:notesMasterIdLst>
    <p:notesMasterId r:id="rId46"/>
  </p:notesMasterIdLst>
  <p:handoutMasterIdLst>
    <p:handoutMasterId r:id="rId47"/>
  </p:handoutMasterIdLst>
  <p:sldIdLst>
    <p:sldId id="256" r:id="rId8"/>
    <p:sldId id="653" r:id="rId9"/>
    <p:sldId id="723" r:id="rId10"/>
    <p:sldId id="720" r:id="rId11"/>
    <p:sldId id="725" r:id="rId12"/>
    <p:sldId id="722" r:id="rId13"/>
    <p:sldId id="699" r:id="rId14"/>
    <p:sldId id="719" r:id="rId15"/>
    <p:sldId id="718" r:id="rId16"/>
    <p:sldId id="717" r:id="rId17"/>
    <p:sldId id="710" r:id="rId18"/>
    <p:sldId id="729" r:id="rId19"/>
    <p:sldId id="724" r:id="rId20"/>
    <p:sldId id="711" r:id="rId21"/>
    <p:sldId id="707" r:id="rId22"/>
    <p:sldId id="714" r:id="rId23"/>
    <p:sldId id="708" r:id="rId24"/>
    <p:sldId id="704" r:id="rId25"/>
    <p:sldId id="709" r:id="rId26"/>
    <p:sldId id="698" r:id="rId27"/>
    <p:sldId id="703" r:id="rId28"/>
    <p:sldId id="706" r:id="rId29"/>
    <p:sldId id="702" r:id="rId30"/>
    <p:sldId id="728" r:id="rId31"/>
    <p:sldId id="732" r:id="rId32"/>
    <p:sldId id="734" r:id="rId33"/>
    <p:sldId id="743" r:id="rId34"/>
    <p:sldId id="716" r:id="rId35"/>
    <p:sldId id="700" r:id="rId36"/>
    <p:sldId id="541" r:id="rId37"/>
    <p:sldId id="713" r:id="rId38"/>
    <p:sldId id="701" r:id="rId39"/>
    <p:sldId id="666" r:id="rId40"/>
    <p:sldId id="726" r:id="rId41"/>
    <p:sldId id="730" r:id="rId42"/>
    <p:sldId id="727" r:id="rId43"/>
    <p:sldId id="721" r:id="rId44"/>
    <p:sldId id="687" r:id="rId45"/>
  </p:sldIdLst>
  <p:sldSz cx="9144000" cy="6858000" type="screen4x3"/>
  <p:notesSz cx="6726238" cy="9713913"/>
  <p:defaultTextStyle>
    <a:defPPr>
      <a:defRPr lang="en-US"/>
    </a:defPPr>
    <a:lvl1pPr algn="l" rtl="0" fontAlgn="base">
      <a:spcBef>
        <a:spcPct val="0"/>
      </a:spcBef>
      <a:spcAft>
        <a:spcPct val="0"/>
      </a:spcAft>
      <a:defRPr sz="4400" kern="1200">
        <a:solidFill>
          <a:schemeClr val="bg1"/>
        </a:solidFill>
        <a:latin typeface="Arial Unicode MS" pitchFamily="34" charset="-128"/>
        <a:ea typeface="+mn-ea"/>
        <a:cs typeface="Arial" pitchFamily="34" charset="0"/>
      </a:defRPr>
    </a:lvl1pPr>
    <a:lvl2pPr marL="457200" algn="l" rtl="0" fontAlgn="base">
      <a:spcBef>
        <a:spcPct val="0"/>
      </a:spcBef>
      <a:spcAft>
        <a:spcPct val="0"/>
      </a:spcAft>
      <a:defRPr sz="4400" kern="1200">
        <a:solidFill>
          <a:schemeClr val="bg1"/>
        </a:solidFill>
        <a:latin typeface="Arial Unicode MS" pitchFamily="34" charset="-128"/>
        <a:ea typeface="+mn-ea"/>
        <a:cs typeface="Arial" pitchFamily="34" charset="0"/>
      </a:defRPr>
    </a:lvl2pPr>
    <a:lvl3pPr marL="914400" algn="l" rtl="0" fontAlgn="base">
      <a:spcBef>
        <a:spcPct val="0"/>
      </a:spcBef>
      <a:spcAft>
        <a:spcPct val="0"/>
      </a:spcAft>
      <a:defRPr sz="4400" kern="1200">
        <a:solidFill>
          <a:schemeClr val="bg1"/>
        </a:solidFill>
        <a:latin typeface="Arial Unicode MS" pitchFamily="34" charset="-128"/>
        <a:ea typeface="+mn-ea"/>
        <a:cs typeface="Arial" pitchFamily="34" charset="0"/>
      </a:defRPr>
    </a:lvl3pPr>
    <a:lvl4pPr marL="1371600" algn="l" rtl="0" fontAlgn="base">
      <a:spcBef>
        <a:spcPct val="0"/>
      </a:spcBef>
      <a:spcAft>
        <a:spcPct val="0"/>
      </a:spcAft>
      <a:defRPr sz="4400" kern="1200">
        <a:solidFill>
          <a:schemeClr val="bg1"/>
        </a:solidFill>
        <a:latin typeface="Arial Unicode MS" pitchFamily="34" charset="-128"/>
        <a:ea typeface="+mn-ea"/>
        <a:cs typeface="Arial" pitchFamily="34" charset="0"/>
      </a:defRPr>
    </a:lvl4pPr>
    <a:lvl5pPr marL="1828800" algn="l" rtl="0" fontAlgn="base">
      <a:spcBef>
        <a:spcPct val="0"/>
      </a:spcBef>
      <a:spcAft>
        <a:spcPct val="0"/>
      </a:spcAft>
      <a:defRPr sz="4400" kern="1200">
        <a:solidFill>
          <a:schemeClr val="bg1"/>
        </a:solidFill>
        <a:latin typeface="Arial Unicode MS" pitchFamily="34" charset="-128"/>
        <a:ea typeface="+mn-ea"/>
        <a:cs typeface="Arial" pitchFamily="34" charset="0"/>
      </a:defRPr>
    </a:lvl5pPr>
    <a:lvl6pPr marL="2286000" algn="l" defTabSz="914400" rtl="0" eaLnBrk="1" latinLnBrk="0" hangingPunct="1">
      <a:defRPr sz="4400" kern="1200">
        <a:solidFill>
          <a:schemeClr val="bg1"/>
        </a:solidFill>
        <a:latin typeface="Arial Unicode MS" pitchFamily="34" charset="-128"/>
        <a:ea typeface="+mn-ea"/>
        <a:cs typeface="Arial" pitchFamily="34" charset="0"/>
      </a:defRPr>
    </a:lvl6pPr>
    <a:lvl7pPr marL="2743200" algn="l" defTabSz="914400" rtl="0" eaLnBrk="1" latinLnBrk="0" hangingPunct="1">
      <a:defRPr sz="4400" kern="1200">
        <a:solidFill>
          <a:schemeClr val="bg1"/>
        </a:solidFill>
        <a:latin typeface="Arial Unicode MS" pitchFamily="34" charset="-128"/>
        <a:ea typeface="+mn-ea"/>
        <a:cs typeface="Arial" pitchFamily="34" charset="0"/>
      </a:defRPr>
    </a:lvl7pPr>
    <a:lvl8pPr marL="3200400" algn="l" defTabSz="914400" rtl="0" eaLnBrk="1" latinLnBrk="0" hangingPunct="1">
      <a:defRPr sz="4400" kern="1200">
        <a:solidFill>
          <a:schemeClr val="bg1"/>
        </a:solidFill>
        <a:latin typeface="Arial Unicode MS" pitchFamily="34" charset="-128"/>
        <a:ea typeface="+mn-ea"/>
        <a:cs typeface="Arial" pitchFamily="34" charset="0"/>
      </a:defRPr>
    </a:lvl8pPr>
    <a:lvl9pPr marL="3657600" algn="l" defTabSz="914400" rtl="0" eaLnBrk="1" latinLnBrk="0" hangingPunct="1">
      <a:defRPr sz="4400" kern="1200">
        <a:solidFill>
          <a:schemeClr val="bg1"/>
        </a:solidFill>
        <a:latin typeface="Arial Unicode MS" pitchFamily="34" charset="-128"/>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000099"/>
    <a:srgbClr val="FF3300"/>
    <a:srgbClr val="339966"/>
    <a:srgbClr val="008000"/>
    <a:srgbClr val="009900"/>
    <a:srgbClr val="080400"/>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p:normalViewPr>
  <p:slideViewPr>
    <p:cSldViewPr>
      <p:cViewPr varScale="1">
        <p:scale>
          <a:sx n="68" d="100"/>
          <a:sy n="68" d="100"/>
        </p:scale>
        <p:origin x="-234" y="-96"/>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59" d="100"/>
          <a:sy n="59" d="100"/>
        </p:scale>
        <p:origin x="-1770" y="-96"/>
      </p:cViewPr>
      <p:guideLst>
        <p:guide orient="horz" pos="3059"/>
        <p:guide pos="211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14650" cy="485775"/>
          </a:xfrm>
          <a:prstGeom prst="rect">
            <a:avLst/>
          </a:prstGeom>
          <a:noFill/>
          <a:ln w="9525">
            <a:noFill/>
            <a:miter lim="800000"/>
            <a:headEnd/>
            <a:tailEnd/>
          </a:ln>
          <a:effectLst/>
        </p:spPr>
        <p:txBody>
          <a:bodyPr vert="horz" wrap="square" lIns="90140" tIns="45070" rIns="90140" bIns="45070" numCol="1" anchor="t" anchorCtr="0" compatLnSpc="1">
            <a:prstTxWarp prst="textNoShape">
              <a:avLst/>
            </a:prstTxWarp>
          </a:bodyPr>
          <a:lstStyle>
            <a:lvl1pPr defTabSz="901700" eaLnBrk="0" hangingPunct="0">
              <a:defRPr sz="1200">
                <a:solidFill>
                  <a:schemeClr val="tx1"/>
                </a:solidFill>
                <a:effectLst>
                  <a:outerShdw blurRad="38100" dist="38100" dir="2700000" algn="tl">
                    <a:srgbClr val="C0C0C0"/>
                  </a:outerShdw>
                </a:effectLst>
                <a:cs typeface="+mn-cs"/>
              </a:defRPr>
            </a:lvl1pPr>
          </a:lstStyle>
          <a:p>
            <a:pPr>
              <a:defRPr/>
            </a:pPr>
            <a:endParaRPr lang="en-US"/>
          </a:p>
        </p:txBody>
      </p:sp>
      <p:sp>
        <p:nvSpPr>
          <p:cNvPr id="8195" name="Rectangle 3"/>
          <p:cNvSpPr>
            <a:spLocks noGrp="1" noChangeArrowheads="1"/>
          </p:cNvSpPr>
          <p:nvPr>
            <p:ph type="dt" sz="quarter" idx="1"/>
          </p:nvPr>
        </p:nvSpPr>
        <p:spPr bwMode="auto">
          <a:xfrm>
            <a:off x="3811588" y="0"/>
            <a:ext cx="2914650" cy="485775"/>
          </a:xfrm>
          <a:prstGeom prst="rect">
            <a:avLst/>
          </a:prstGeom>
          <a:noFill/>
          <a:ln w="9525">
            <a:noFill/>
            <a:miter lim="800000"/>
            <a:headEnd/>
            <a:tailEnd/>
          </a:ln>
          <a:effectLst/>
        </p:spPr>
        <p:txBody>
          <a:bodyPr vert="horz" wrap="square" lIns="90140" tIns="45070" rIns="90140" bIns="45070" numCol="1" anchor="t" anchorCtr="0" compatLnSpc="1">
            <a:prstTxWarp prst="textNoShape">
              <a:avLst/>
            </a:prstTxWarp>
          </a:bodyPr>
          <a:lstStyle>
            <a:lvl1pPr algn="r" defTabSz="901700" eaLnBrk="0" hangingPunct="0">
              <a:defRPr sz="1200">
                <a:solidFill>
                  <a:schemeClr val="tx1"/>
                </a:solidFill>
                <a:effectLst>
                  <a:outerShdw blurRad="38100" dist="38100" dir="2700000" algn="tl">
                    <a:srgbClr val="C0C0C0"/>
                  </a:outerShdw>
                </a:effectLst>
                <a:cs typeface="+mn-cs"/>
              </a:defRPr>
            </a:lvl1pPr>
          </a:lstStyle>
          <a:p>
            <a:pPr>
              <a:defRPr/>
            </a:pPr>
            <a:endParaRPr lang="en-US"/>
          </a:p>
        </p:txBody>
      </p:sp>
      <p:sp>
        <p:nvSpPr>
          <p:cNvPr id="8196" name="Rectangle 4"/>
          <p:cNvSpPr>
            <a:spLocks noGrp="1" noChangeArrowheads="1"/>
          </p:cNvSpPr>
          <p:nvPr>
            <p:ph type="ftr" sz="quarter" idx="2"/>
          </p:nvPr>
        </p:nvSpPr>
        <p:spPr bwMode="auto">
          <a:xfrm>
            <a:off x="0" y="9228138"/>
            <a:ext cx="2914650" cy="485775"/>
          </a:xfrm>
          <a:prstGeom prst="rect">
            <a:avLst/>
          </a:prstGeom>
          <a:noFill/>
          <a:ln w="9525">
            <a:noFill/>
            <a:miter lim="800000"/>
            <a:headEnd/>
            <a:tailEnd/>
          </a:ln>
          <a:effectLst/>
        </p:spPr>
        <p:txBody>
          <a:bodyPr vert="horz" wrap="square" lIns="90140" tIns="45070" rIns="90140" bIns="45070" numCol="1" anchor="b" anchorCtr="0" compatLnSpc="1">
            <a:prstTxWarp prst="textNoShape">
              <a:avLst/>
            </a:prstTxWarp>
          </a:bodyPr>
          <a:lstStyle>
            <a:lvl1pPr algn="l" defTabSz="901700" eaLnBrk="0" hangingPunct="0">
              <a:defRPr sz="1200">
                <a:solidFill>
                  <a:schemeClr val="tx1"/>
                </a:solidFill>
                <a:effectLst>
                  <a:outerShdw blurRad="38100" dist="38100" dir="2700000" algn="tl">
                    <a:srgbClr val="C0C0C0"/>
                  </a:outerShdw>
                </a:effectLst>
                <a:latin typeface="Arial Unicode MS" pitchFamily="34" charset="-128"/>
                <a:cs typeface="+mn-cs"/>
              </a:defRPr>
            </a:lvl1pPr>
          </a:lstStyle>
          <a:p>
            <a:pPr>
              <a:defRPr/>
            </a:pPr>
            <a:r>
              <a:rPr lang="en-US"/>
              <a:t>(c) 1999. Tralvex Yeap. All Rights Reserved</a:t>
            </a:r>
          </a:p>
        </p:txBody>
      </p:sp>
      <p:sp>
        <p:nvSpPr>
          <p:cNvPr id="8197" name="Rectangle 5"/>
          <p:cNvSpPr>
            <a:spLocks noGrp="1" noChangeArrowheads="1"/>
          </p:cNvSpPr>
          <p:nvPr>
            <p:ph type="sldNum" sz="quarter" idx="3"/>
          </p:nvPr>
        </p:nvSpPr>
        <p:spPr bwMode="auto">
          <a:xfrm>
            <a:off x="3811588" y="9228138"/>
            <a:ext cx="2914650" cy="485775"/>
          </a:xfrm>
          <a:prstGeom prst="rect">
            <a:avLst/>
          </a:prstGeom>
          <a:noFill/>
          <a:ln w="9525">
            <a:noFill/>
            <a:miter lim="800000"/>
            <a:headEnd/>
            <a:tailEnd/>
          </a:ln>
          <a:effectLst/>
        </p:spPr>
        <p:txBody>
          <a:bodyPr vert="horz" wrap="square" lIns="90140" tIns="45070" rIns="90140" bIns="45070" numCol="1" anchor="b" anchorCtr="0" compatLnSpc="1">
            <a:prstTxWarp prst="textNoShape">
              <a:avLst/>
            </a:prstTxWarp>
          </a:bodyPr>
          <a:lstStyle>
            <a:lvl1pPr algn="r" defTabSz="901700" eaLnBrk="0" hangingPunct="0">
              <a:defRPr sz="1200">
                <a:solidFill>
                  <a:schemeClr val="tx1"/>
                </a:solidFill>
                <a:effectLst>
                  <a:outerShdw blurRad="38100" dist="38100" dir="2700000" algn="tl">
                    <a:srgbClr val="C0C0C0"/>
                  </a:outerShdw>
                </a:effectLst>
                <a:cs typeface="+mn-cs"/>
              </a:defRPr>
            </a:lvl1pPr>
          </a:lstStyle>
          <a:p>
            <a:pPr>
              <a:defRPr/>
            </a:pPr>
            <a:fld id="{420AB747-BFF5-45CF-8915-BE968E1BD295}" type="slidenum">
              <a:rPr lang="en-US"/>
              <a:pPr>
                <a:defRPr/>
              </a:pPr>
              <a:t>‹#›</a:t>
            </a:fld>
            <a:endParaRPr lang="en-US"/>
          </a:p>
        </p:txBody>
      </p:sp>
    </p:spTree>
    <p:extLst>
      <p:ext uri="{BB962C8B-B14F-4D97-AF65-F5344CB8AC3E}">
        <p14:creationId xmlns:p14="http://schemas.microsoft.com/office/powerpoint/2010/main" val="4113475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14650" cy="485775"/>
          </a:xfrm>
          <a:prstGeom prst="rect">
            <a:avLst/>
          </a:prstGeom>
          <a:noFill/>
          <a:ln w="9525">
            <a:noFill/>
            <a:miter lim="800000"/>
            <a:headEnd/>
            <a:tailEnd/>
          </a:ln>
          <a:effectLst/>
        </p:spPr>
        <p:txBody>
          <a:bodyPr vert="horz" wrap="square" lIns="90140" tIns="45070" rIns="90140" bIns="45070" numCol="1" anchor="t" anchorCtr="0" compatLnSpc="1">
            <a:prstTxWarp prst="textNoShape">
              <a:avLst/>
            </a:prstTxWarp>
          </a:bodyPr>
          <a:lstStyle>
            <a:lvl1pPr defTabSz="901700" eaLnBrk="0" hangingPunct="0">
              <a:defRPr sz="1200">
                <a:solidFill>
                  <a:schemeClr val="tx1"/>
                </a:solidFill>
                <a:effectLst>
                  <a:outerShdw blurRad="38100" dist="38100" dir="2700000" algn="tl">
                    <a:srgbClr val="C0C0C0"/>
                  </a:outerShdw>
                </a:effectLst>
                <a:cs typeface="+mn-cs"/>
              </a:defRPr>
            </a:lvl1pPr>
          </a:lstStyle>
          <a:p>
            <a:pPr>
              <a:defRPr/>
            </a:pPr>
            <a:endParaRPr lang="en-US"/>
          </a:p>
        </p:txBody>
      </p:sp>
      <p:sp>
        <p:nvSpPr>
          <p:cNvPr id="6147" name="Rectangle 3"/>
          <p:cNvSpPr>
            <a:spLocks noGrp="1" noChangeArrowheads="1"/>
          </p:cNvSpPr>
          <p:nvPr>
            <p:ph type="dt" idx="1"/>
          </p:nvPr>
        </p:nvSpPr>
        <p:spPr bwMode="auto">
          <a:xfrm>
            <a:off x="3811588" y="0"/>
            <a:ext cx="2914650" cy="485775"/>
          </a:xfrm>
          <a:prstGeom prst="rect">
            <a:avLst/>
          </a:prstGeom>
          <a:noFill/>
          <a:ln w="9525">
            <a:noFill/>
            <a:miter lim="800000"/>
            <a:headEnd/>
            <a:tailEnd/>
          </a:ln>
          <a:effectLst/>
        </p:spPr>
        <p:txBody>
          <a:bodyPr vert="horz" wrap="square" lIns="90140" tIns="45070" rIns="90140" bIns="45070" numCol="1" anchor="t" anchorCtr="0" compatLnSpc="1">
            <a:prstTxWarp prst="textNoShape">
              <a:avLst/>
            </a:prstTxWarp>
          </a:bodyPr>
          <a:lstStyle>
            <a:lvl1pPr algn="r" defTabSz="901700" eaLnBrk="0" hangingPunct="0">
              <a:defRPr sz="1200">
                <a:solidFill>
                  <a:schemeClr val="tx1"/>
                </a:solidFill>
                <a:effectLst>
                  <a:outerShdw blurRad="38100" dist="38100" dir="2700000" algn="tl">
                    <a:srgbClr val="C0C0C0"/>
                  </a:outerShdw>
                </a:effectLst>
                <a:cs typeface="+mn-cs"/>
              </a:defRPr>
            </a:lvl1pPr>
          </a:lstStyle>
          <a:p>
            <a:pPr>
              <a:defRPr/>
            </a:pPr>
            <a:endParaRPr lang="en-US"/>
          </a:p>
        </p:txBody>
      </p:sp>
      <p:sp>
        <p:nvSpPr>
          <p:cNvPr id="87044" name="Rectangle 4"/>
          <p:cNvSpPr>
            <a:spLocks noGrp="1" noRot="1" noChangeAspect="1" noChangeArrowheads="1" noTextEdit="1"/>
          </p:cNvSpPr>
          <p:nvPr>
            <p:ph type="sldImg" idx="2"/>
          </p:nvPr>
        </p:nvSpPr>
        <p:spPr bwMode="auto">
          <a:xfrm>
            <a:off x="935038" y="728663"/>
            <a:ext cx="4856162" cy="36417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895350" y="4613275"/>
            <a:ext cx="4935538" cy="4371975"/>
          </a:xfrm>
          <a:prstGeom prst="rect">
            <a:avLst/>
          </a:prstGeom>
          <a:noFill/>
          <a:ln w="9525">
            <a:noFill/>
            <a:miter lim="800000"/>
            <a:headEnd/>
            <a:tailEnd/>
          </a:ln>
          <a:effectLst/>
        </p:spPr>
        <p:txBody>
          <a:bodyPr vert="horz" wrap="square" lIns="90140" tIns="45070" rIns="90140" bIns="4507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9228138"/>
            <a:ext cx="2914650" cy="485775"/>
          </a:xfrm>
          <a:prstGeom prst="rect">
            <a:avLst/>
          </a:prstGeom>
          <a:noFill/>
          <a:ln w="9525">
            <a:noFill/>
            <a:miter lim="800000"/>
            <a:headEnd/>
            <a:tailEnd/>
          </a:ln>
          <a:effectLst/>
        </p:spPr>
        <p:txBody>
          <a:bodyPr vert="horz" wrap="square" lIns="90140" tIns="45070" rIns="90140" bIns="45070" numCol="1" anchor="b" anchorCtr="0" compatLnSpc="1">
            <a:prstTxWarp prst="textNoShape">
              <a:avLst/>
            </a:prstTxWarp>
          </a:bodyPr>
          <a:lstStyle>
            <a:lvl1pPr algn="l" defTabSz="901700" eaLnBrk="0" hangingPunct="0">
              <a:defRPr sz="1200">
                <a:solidFill>
                  <a:schemeClr val="tx1"/>
                </a:solidFill>
                <a:effectLst>
                  <a:outerShdw blurRad="38100" dist="38100" dir="2700000" algn="tl">
                    <a:srgbClr val="C0C0C0"/>
                  </a:outerShdw>
                </a:effectLst>
                <a:latin typeface="Arial Unicode MS" pitchFamily="34" charset="-128"/>
                <a:cs typeface="+mn-cs"/>
              </a:defRPr>
            </a:lvl1pPr>
          </a:lstStyle>
          <a:p>
            <a:pPr>
              <a:defRPr/>
            </a:pPr>
            <a:r>
              <a:rPr lang="en-US"/>
              <a:t>(c) 1999. Tralvex Yeap. All Rights Reserved</a:t>
            </a:r>
          </a:p>
        </p:txBody>
      </p:sp>
      <p:sp>
        <p:nvSpPr>
          <p:cNvPr id="6151" name="Rectangle 7"/>
          <p:cNvSpPr>
            <a:spLocks noGrp="1" noChangeArrowheads="1"/>
          </p:cNvSpPr>
          <p:nvPr>
            <p:ph type="sldNum" sz="quarter" idx="5"/>
          </p:nvPr>
        </p:nvSpPr>
        <p:spPr bwMode="auto">
          <a:xfrm>
            <a:off x="3811588" y="9228138"/>
            <a:ext cx="2914650" cy="485775"/>
          </a:xfrm>
          <a:prstGeom prst="rect">
            <a:avLst/>
          </a:prstGeom>
          <a:noFill/>
          <a:ln w="9525">
            <a:noFill/>
            <a:miter lim="800000"/>
            <a:headEnd/>
            <a:tailEnd/>
          </a:ln>
          <a:effectLst/>
        </p:spPr>
        <p:txBody>
          <a:bodyPr vert="horz" wrap="square" lIns="90140" tIns="45070" rIns="90140" bIns="45070" numCol="1" anchor="b" anchorCtr="0" compatLnSpc="1">
            <a:prstTxWarp prst="textNoShape">
              <a:avLst/>
            </a:prstTxWarp>
          </a:bodyPr>
          <a:lstStyle>
            <a:lvl1pPr algn="r" defTabSz="901700" eaLnBrk="0" hangingPunct="0">
              <a:defRPr sz="1200">
                <a:solidFill>
                  <a:schemeClr val="tx1"/>
                </a:solidFill>
                <a:effectLst>
                  <a:outerShdw blurRad="38100" dist="38100" dir="2700000" algn="tl">
                    <a:srgbClr val="C0C0C0"/>
                  </a:outerShdw>
                </a:effectLst>
                <a:cs typeface="+mn-cs"/>
              </a:defRPr>
            </a:lvl1pPr>
          </a:lstStyle>
          <a:p>
            <a:pPr>
              <a:defRPr/>
            </a:pPr>
            <a:fld id="{4A76EC1E-BF08-4C0C-8B88-87B190097198}" type="slidenum">
              <a:rPr lang="en-US"/>
              <a:pPr>
                <a:defRPr/>
              </a:pPr>
              <a:t>‹#›</a:t>
            </a:fld>
            <a:endParaRPr lang="en-US"/>
          </a:p>
        </p:txBody>
      </p:sp>
    </p:spTree>
    <p:extLst>
      <p:ext uri="{BB962C8B-B14F-4D97-AF65-F5344CB8AC3E}">
        <p14:creationId xmlns:p14="http://schemas.microsoft.com/office/powerpoint/2010/main" val="1470131764"/>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kumimoji="1" sz="1200" kern="1200">
        <a:solidFill>
          <a:schemeClr val="tx1"/>
        </a:solidFill>
        <a:latin typeface="Arial Unicode MS" pitchFamily="34" charset="-128"/>
        <a:ea typeface="+mn-ea"/>
        <a:cs typeface="+mn-cs"/>
      </a:defRPr>
    </a:lvl1pPr>
    <a:lvl2pPr marL="457200" algn="l" rtl="0" eaLnBrk="0" fontAlgn="base" hangingPunct="0">
      <a:spcBef>
        <a:spcPct val="30000"/>
      </a:spcBef>
      <a:spcAft>
        <a:spcPct val="0"/>
      </a:spcAft>
      <a:defRPr kumimoji="1" sz="1200" kern="1200">
        <a:solidFill>
          <a:schemeClr val="tx1"/>
        </a:solidFill>
        <a:latin typeface="Arial Unicode MS" pitchFamily="34" charset="-128"/>
        <a:ea typeface="+mn-ea"/>
        <a:cs typeface="+mn-cs"/>
      </a:defRPr>
    </a:lvl2pPr>
    <a:lvl3pPr marL="914400" algn="l" rtl="0" eaLnBrk="0" fontAlgn="base" hangingPunct="0">
      <a:spcBef>
        <a:spcPct val="30000"/>
      </a:spcBef>
      <a:spcAft>
        <a:spcPct val="0"/>
      </a:spcAft>
      <a:defRPr kumimoji="1" sz="1200" kern="1200">
        <a:solidFill>
          <a:schemeClr val="tx1"/>
        </a:solidFill>
        <a:latin typeface="Arial Unicode MS" pitchFamily="34" charset="-128"/>
        <a:ea typeface="+mn-ea"/>
        <a:cs typeface="+mn-cs"/>
      </a:defRPr>
    </a:lvl3pPr>
    <a:lvl4pPr marL="1371600" algn="l" rtl="0" eaLnBrk="0" fontAlgn="base" hangingPunct="0">
      <a:spcBef>
        <a:spcPct val="30000"/>
      </a:spcBef>
      <a:spcAft>
        <a:spcPct val="0"/>
      </a:spcAft>
      <a:defRPr kumimoji="1" sz="1200" kern="1200">
        <a:solidFill>
          <a:schemeClr val="tx1"/>
        </a:solidFill>
        <a:latin typeface="Arial Unicode MS" pitchFamily="34" charset="-128"/>
        <a:ea typeface="+mn-ea"/>
        <a:cs typeface="+mn-cs"/>
      </a:defRPr>
    </a:lvl4pPr>
    <a:lvl5pPr marL="1828800" algn="l" rtl="0" eaLnBrk="0" fontAlgn="base" hangingPunct="0">
      <a:spcBef>
        <a:spcPct val="30000"/>
      </a:spcBef>
      <a:spcAft>
        <a:spcPct val="0"/>
      </a:spcAft>
      <a:defRPr kumimoji="1" sz="1200" kern="1200">
        <a:solidFill>
          <a:schemeClr val="tx1"/>
        </a:solidFill>
        <a:latin typeface="Arial Unicode MS" pitchFamily="34" charset="-128"/>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lvl1pPr defTabSz="901700" eaLnBrk="0" hangingPunct="0">
              <a:defRPr sz="4400">
                <a:solidFill>
                  <a:schemeClr val="bg1"/>
                </a:solidFill>
                <a:latin typeface="Arial Unicode MS" pitchFamily="34" charset="-128"/>
              </a:defRPr>
            </a:lvl1pPr>
            <a:lvl2pPr marL="742950" indent="-285750" defTabSz="901700" eaLnBrk="0" hangingPunct="0">
              <a:defRPr sz="4400">
                <a:solidFill>
                  <a:schemeClr val="bg1"/>
                </a:solidFill>
                <a:latin typeface="Arial Unicode MS" pitchFamily="34" charset="-128"/>
              </a:defRPr>
            </a:lvl2pPr>
            <a:lvl3pPr marL="1143000" indent="-228600" defTabSz="901700" eaLnBrk="0" hangingPunct="0">
              <a:defRPr sz="4400">
                <a:solidFill>
                  <a:schemeClr val="bg1"/>
                </a:solidFill>
                <a:latin typeface="Arial Unicode MS" pitchFamily="34" charset="-128"/>
              </a:defRPr>
            </a:lvl3pPr>
            <a:lvl4pPr marL="1600200" indent="-228600" defTabSz="901700" eaLnBrk="0" hangingPunct="0">
              <a:defRPr sz="4400">
                <a:solidFill>
                  <a:schemeClr val="bg1"/>
                </a:solidFill>
                <a:latin typeface="Arial Unicode MS" pitchFamily="34" charset="-128"/>
              </a:defRPr>
            </a:lvl4pPr>
            <a:lvl5pPr marL="2057400" indent="-228600" defTabSz="901700" eaLnBrk="0" hangingPunct="0">
              <a:defRPr sz="4400">
                <a:solidFill>
                  <a:schemeClr val="bg1"/>
                </a:solidFill>
                <a:latin typeface="Arial Unicode MS" pitchFamily="34" charset="-128"/>
              </a:defRPr>
            </a:lvl5pPr>
            <a:lvl6pPr marL="2514600" indent="-228600" defTabSz="901700" eaLnBrk="0" fontAlgn="base" hangingPunct="0">
              <a:spcBef>
                <a:spcPct val="0"/>
              </a:spcBef>
              <a:spcAft>
                <a:spcPct val="0"/>
              </a:spcAft>
              <a:defRPr sz="4400">
                <a:solidFill>
                  <a:schemeClr val="bg1"/>
                </a:solidFill>
                <a:latin typeface="Arial Unicode MS" pitchFamily="34" charset="-128"/>
              </a:defRPr>
            </a:lvl6pPr>
            <a:lvl7pPr marL="2971800" indent="-228600" defTabSz="901700" eaLnBrk="0" fontAlgn="base" hangingPunct="0">
              <a:spcBef>
                <a:spcPct val="0"/>
              </a:spcBef>
              <a:spcAft>
                <a:spcPct val="0"/>
              </a:spcAft>
              <a:defRPr sz="4400">
                <a:solidFill>
                  <a:schemeClr val="bg1"/>
                </a:solidFill>
                <a:latin typeface="Arial Unicode MS" pitchFamily="34" charset="-128"/>
              </a:defRPr>
            </a:lvl7pPr>
            <a:lvl8pPr marL="3429000" indent="-228600" defTabSz="901700" eaLnBrk="0" fontAlgn="base" hangingPunct="0">
              <a:spcBef>
                <a:spcPct val="0"/>
              </a:spcBef>
              <a:spcAft>
                <a:spcPct val="0"/>
              </a:spcAft>
              <a:defRPr sz="4400">
                <a:solidFill>
                  <a:schemeClr val="bg1"/>
                </a:solidFill>
                <a:latin typeface="Arial Unicode MS" pitchFamily="34" charset="-128"/>
              </a:defRPr>
            </a:lvl8pPr>
            <a:lvl9pPr marL="3886200" indent="-228600" defTabSz="901700" eaLnBrk="0" fontAlgn="base" hangingPunct="0">
              <a:spcBef>
                <a:spcPct val="0"/>
              </a:spcBef>
              <a:spcAft>
                <a:spcPct val="0"/>
              </a:spcAft>
              <a:defRPr sz="4400">
                <a:solidFill>
                  <a:schemeClr val="bg1"/>
                </a:solidFill>
                <a:latin typeface="Arial Unicode MS" pitchFamily="34" charset="-128"/>
              </a:defRPr>
            </a:lvl9pPr>
          </a:lstStyle>
          <a:p>
            <a:pPr>
              <a:defRPr/>
            </a:pPr>
            <a:fld id="{D8AF4F9C-5FAD-4A85-961A-A96A29C1042D}" type="slidenum">
              <a:rPr lang="en-US" sz="1200">
                <a:solidFill>
                  <a:schemeClr val="tx1"/>
                </a:solidFill>
              </a:rPr>
              <a:pPr>
                <a:defRPr/>
              </a:pPr>
              <a:t>1</a:t>
            </a:fld>
            <a:endParaRPr lang="en-US" sz="1200">
              <a:solidFill>
                <a:schemeClr val="tx1"/>
              </a:solidFill>
            </a:endParaRPr>
          </a:p>
        </p:txBody>
      </p:sp>
      <p:sp>
        <p:nvSpPr>
          <p:cNvPr id="88068" name="Rectangle 2"/>
          <p:cNvSpPr>
            <a:spLocks noGrp="1" noRot="1" noChangeAspect="1" noChangeArrowheads="1" noTextEdit="1"/>
          </p:cNvSpPr>
          <p:nvPr>
            <p:ph type="sldImg"/>
          </p:nvPr>
        </p:nvSpPr>
        <p:spPr>
          <a:ln/>
        </p:spPr>
      </p:sp>
      <p:sp>
        <p:nvSpPr>
          <p:cNvPr id="880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l-PL" smtClean="0"/>
              <a:t>Woda była jednym z ulubionych tematów merców starozytnych, strumień myśli jest jak płynący szybko strumień wody.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solidFill>
                  <a:prstClr val="white"/>
                </a:solidFill>
              </a:rPr>
              <a:t>(c) 1999. Tralvex Yeap. All Rights Reserved</a:t>
            </a:r>
          </a:p>
        </p:txBody>
      </p:sp>
      <p:sp>
        <p:nvSpPr>
          <p:cNvPr id="6" name="Rectangle 7"/>
          <p:cNvSpPr>
            <a:spLocks noGrp="1" noChangeArrowheads="1"/>
          </p:cNvSpPr>
          <p:nvPr>
            <p:ph type="sldNum" sz="quarter" idx="5"/>
          </p:nvPr>
        </p:nvSpPr>
        <p:spPr/>
        <p:txBody>
          <a:bodyPr/>
          <a:lstStyle>
            <a:lvl1pPr defTabSz="901700" eaLnBrk="0" hangingPunct="0">
              <a:defRPr sz="4400">
                <a:solidFill>
                  <a:schemeClr val="bg1"/>
                </a:solidFill>
                <a:latin typeface="Arial Unicode MS" pitchFamily="34" charset="-128"/>
              </a:defRPr>
            </a:lvl1pPr>
            <a:lvl2pPr marL="742950" indent="-285750" defTabSz="901700" eaLnBrk="0" hangingPunct="0">
              <a:defRPr sz="4400">
                <a:solidFill>
                  <a:schemeClr val="bg1"/>
                </a:solidFill>
                <a:latin typeface="Arial Unicode MS" pitchFamily="34" charset="-128"/>
              </a:defRPr>
            </a:lvl2pPr>
            <a:lvl3pPr marL="1143000" indent="-228600" defTabSz="901700" eaLnBrk="0" hangingPunct="0">
              <a:defRPr sz="4400">
                <a:solidFill>
                  <a:schemeClr val="bg1"/>
                </a:solidFill>
                <a:latin typeface="Arial Unicode MS" pitchFamily="34" charset="-128"/>
              </a:defRPr>
            </a:lvl3pPr>
            <a:lvl4pPr marL="1600200" indent="-228600" defTabSz="901700" eaLnBrk="0" hangingPunct="0">
              <a:defRPr sz="4400">
                <a:solidFill>
                  <a:schemeClr val="bg1"/>
                </a:solidFill>
                <a:latin typeface="Arial Unicode MS" pitchFamily="34" charset="-128"/>
              </a:defRPr>
            </a:lvl4pPr>
            <a:lvl5pPr marL="2057400" indent="-228600" defTabSz="901700" eaLnBrk="0" hangingPunct="0">
              <a:defRPr sz="4400">
                <a:solidFill>
                  <a:schemeClr val="bg1"/>
                </a:solidFill>
                <a:latin typeface="Arial Unicode MS" pitchFamily="34" charset="-128"/>
              </a:defRPr>
            </a:lvl5pPr>
            <a:lvl6pPr marL="2514600" indent="-228600" defTabSz="901700" eaLnBrk="0" fontAlgn="base" hangingPunct="0">
              <a:spcBef>
                <a:spcPct val="0"/>
              </a:spcBef>
              <a:spcAft>
                <a:spcPct val="0"/>
              </a:spcAft>
              <a:defRPr sz="4400">
                <a:solidFill>
                  <a:schemeClr val="bg1"/>
                </a:solidFill>
                <a:latin typeface="Arial Unicode MS" pitchFamily="34" charset="-128"/>
              </a:defRPr>
            </a:lvl6pPr>
            <a:lvl7pPr marL="2971800" indent="-228600" defTabSz="901700" eaLnBrk="0" fontAlgn="base" hangingPunct="0">
              <a:spcBef>
                <a:spcPct val="0"/>
              </a:spcBef>
              <a:spcAft>
                <a:spcPct val="0"/>
              </a:spcAft>
              <a:defRPr sz="4400">
                <a:solidFill>
                  <a:schemeClr val="bg1"/>
                </a:solidFill>
                <a:latin typeface="Arial Unicode MS" pitchFamily="34" charset="-128"/>
              </a:defRPr>
            </a:lvl7pPr>
            <a:lvl8pPr marL="3429000" indent="-228600" defTabSz="901700" eaLnBrk="0" fontAlgn="base" hangingPunct="0">
              <a:spcBef>
                <a:spcPct val="0"/>
              </a:spcBef>
              <a:spcAft>
                <a:spcPct val="0"/>
              </a:spcAft>
              <a:defRPr sz="4400">
                <a:solidFill>
                  <a:schemeClr val="bg1"/>
                </a:solidFill>
                <a:latin typeface="Arial Unicode MS" pitchFamily="34" charset="-128"/>
              </a:defRPr>
            </a:lvl8pPr>
            <a:lvl9pPr marL="3886200" indent="-228600" defTabSz="901700" eaLnBrk="0" fontAlgn="base" hangingPunct="0">
              <a:spcBef>
                <a:spcPct val="0"/>
              </a:spcBef>
              <a:spcAft>
                <a:spcPct val="0"/>
              </a:spcAft>
              <a:defRPr sz="4400">
                <a:solidFill>
                  <a:schemeClr val="bg1"/>
                </a:solidFill>
                <a:latin typeface="Arial Unicode MS" pitchFamily="34" charset="-128"/>
              </a:defRPr>
            </a:lvl9pPr>
          </a:lstStyle>
          <a:p>
            <a:pPr>
              <a:defRPr/>
            </a:pPr>
            <a:fld id="{65423EF6-43E5-4493-A995-EA3E3D26A666}" type="slidenum">
              <a:rPr lang="en-US" sz="1200">
                <a:solidFill>
                  <a:prstClr val="black"/>
                </a:solidFill>
              </a:rPr>
              <a:pPr>
                <a:defRPr/>
              </a:pPr>
              <a:t>16</a:t>
            </a:fld>
            <a:endParaRPr lang="en-US" sz="1200">
              <a:solidFill>
                <a:prstClr val="black"/>
              </a:solidFill>
            </a:endParaRPr>
          </a:p>
        </p:txBody>
      </p:sp>
      <p:sp>
        <p:nvSpPr>
          <p:cNvPr id="89092" name="Rectangle 2"/>
          <p:cNvSpPr>
            <a:spLocks noGrp="1" noRot="1" noChangeAspect="1" noChangeArrowheads="1" noTextEdit="1"/>
          </p:cNvSpPr>
          <p:nvPr>
            <p:ph type="sldImg"/>
          </p:nvPr>
        </p:nvSpPr>
        <p:spPr>
          <a:ln/>
        </p:spPr>
      </p:sp>
      <p:sp>
        <p:nvSpPr>
          <p:cNvPr id="890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smtClean="0"/>
          </a:p>
        </p:txBody>
      </p:sp>
      <p:sp>
        <p:nvSpPr>
          <p:cNvPr id="60420" name="Header Placeholder 3"/>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sz="1200">
                <a:solidFill>
                  <a:prstClr val="black"/>
                </a:solidFill>
              </a:rPr>
              <a:t>M.L. Anderson, Evidence for massive redeployment</a:t>
            </a:r>
          </a:p>
        </p:txBody>
      </p:sp>
      <p:sp>
        <p:nvSpPr>
          <p:cNvPr id="60421" name="Date Placeholder 4"/>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CB5A4FE1-C4CD-4039-BC71-40CE8522D881}" type="datetime1">
              <a:rPr lang="en-US" sz="1200">
                <a:solidFill>
                  <a:prstClr val="black"/>
                </a:solidFill>
              </a:rPr>
              <a:pPr eaLnBrk="1" hangingPunct="1">
                <a:defRPr/>
              </a:pPr>
              <a:t>4/27/2012</a:t>
            </a:fld>
            <a:endParaRPr lang="en-US" sz="1200">
              <a:solidFill>
                <a:prstClr val="black"/>
              </a:solidFill>
            </a:endParaRPr>
          </a:p>
        </p:txBody>
      </p:sp>
      <p:sp>
        <p:nvSpPr>
          <p:cNvPr id="60422" name="Slide Number Placeholder 5"/>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BB195063-B802-4129-93C6-7D2A8570C4D9}" type="slidenum">
              <a:rPr lang="en-US" sz="1200">
                <a:solidFill>
                  <a:prstClr val="black"/>
                </a:solidFill>
              </a:rPr>
              <a:pPr eaLnBrk="1" hangingPunct="1">
                <a:defRPr/>
              </a:pPr>
              <a:t>17</a:t>
            </a:fld>
            <a:endParaRPr lang="en-US" sz="120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lvl1pPr defTabSz="901700" eaLnBrk="0" hangingPunct="0">
              <a:defRPr sz="4400">
                <a:solidFill>
                  <a:schemeClr val="bg1"/>
                </a:solidFill>
                <a:latin typeface="Arial Unicode MS" pitchFamily="34" charset="-128"/>
              </a:defRPr>
            </a:lvl1pPr>
            <a:lvl2pPr marL="742950" indent="-285750" defTabSz="901700" eaLnBrk="0" hangingPunct="0">
              <a:defRPr sz="4400">
                <a:solidFill>
                  <a:schemeClr val="bg1"/>
                </a:solidFill>
                <a:latin typeface="Arial Unicode MS" pitchFamily="34" charset="-128"/>
              </a:defRPr>
            </a:lvl2pPr>
            <a:lvl3pPr marL="1143000" indent="-228600" defTabSz="901700" eaLnBrk="0" hangingPunct="0">
              <a:defRPr sz="4400">
                <a:solidFill>
                  <a:schemeClr val="bg1"/>
                </a:solidFill>
                <a:latin typeface="Arial Unicode MS" pitchFamily="34" charset="-128"/>
              </a:defRPr>
            </a:lvl3pPr>
            <a:lvl4pPr marL="1600200" indent="-228600" defTabSz="901700" eaLnBrk="0" hangingPunct="0">
              <a:defRPr sz="4400">
                <a:solidFill>
                  <a:schemeClr val="bg1"/>
                </a:solidFill>
                <a:latin typeface="Arial Unicode MS" pitchFamily="34" charset="-128"/>
              </a:defRPr>
            </a:lvl4pPr>
            <a:lvl5pPr marL="2057400" indent="-228600" defTabSz="901700" eaLnBrk="0" hangingPunct="0">
              <a:defRPr sz="4400">
                <a:solidFill>
                  <a:schemeClr val="bg1"/>
                </a:solidFill>
                <a:latin typeface="Arial Unicode MS" pitchFamily="34" charset="-128"/>
              </a:defRPr>
            </a:lvl5pPr>
            <a:lvl6pPr marL="2514600" indent="-228600" defTabSz="901700" eaLnBrk="0" fontAlgn="base" hangingPunct="0">
              <a:spcBef>
                <a:spcPct val="0"/>
              </a:spcBef>
              <a:spcAft>
                <a:spcPct val="0"/>
              </a:spcAft>
              <a:defRPr sz="4400">
                <a:solidFill>
                  <a:schemeClr val="bg1"/>
                </a:solidFill>
                <a:latin typeface="Arial Unicode MS" pitchFamily="34" charset="-128"/>
              </a:defRPr>
            </a:lvl6pPr>
            <a:lvl7pPr marL="2971800" indent="-228600" defTabSz="901700" eaLnBrk="0" fontAlgn="base" hangingPunct="0">
              <a:spcBef>
                <a:spcPct val="0"/>
              </a:spcBef>
              <a:spcAft>
                <a:spcPct val="0"/>
              </a:spcAft>
              <a:defRPr sz="4400">
                <a:solidFill>
                  <a:schemeClr val="bg1"/>
                </a:solidFill>
                <a:latin typeface="Arial Unicode MS" pitchFamily="34" charset="-128"/>
              </a:defRPr>
            </a:lvl7pPr>
            <a:lvl8pPr marL="3429000" indent="-228600" defTabSz="901700" eaLnBrk="0" fontAlgn="base" hangingPunct="0">
              <a:spcBef>
                <a:spcPct val="0"/>
              </a:spcBef>
              <a:spcAft>
                <a:spcPct val="0"/>
              </a:spcAft>
              <a:defRPr sz="4400">
                <a:solidFill>
                  <a:schemeClr val="bg1"/>
                </a:solidFill>
                <a:latin typeface="Arial Unicode MS" pitchFamily="34" charset="-128"/>
              </a:defRPr>
            </a:lvl8pPr>
            <a:lvl9pPr marL="3886200" indent="-228600" defTabSz="901700" eaLnBrk="0" fontAlgn="base" hangingPunct="0">
              <a:spcBef>
                <a:spcPct val="0"/>
              </a:spcBef>
              <a:spcAft>
                <a:spcPct val="0"/>
              </a:spcAft>
              <a:defRPr sz="4400">
                <a:solidFill>
                  <a:schemeClr val="bg1"/>
                </a:solidFill>
                <a:latin typeface="Arial Unicode MS" pitchFamily="34" charset="-128"/>
              </a:defRPr>
            </a:lvl9pPr>
          </a:lstStyle>
          <a:p>
            <a:pPr>
              <a:defRPr/>
            </a:pPr>
            <a:fld id="{C7C2E1E2-156E-41D3-B8FB-5B685E60139E}" type="slidenum">
              <a:rPr lang="en-US" sz="1200">
                <a:solidFill>
                  <a:prstClr val="black"/>
                </a:solidFill>
              </a:rPr>
              <a:pPr>
                <a:defRPr/>
              </a:pPr>
              <a:t>19</a:t>
            </a:fld>
            <a:endParaRPr lang="en-US" sz="1200">
              <a:solidFill>
                <a:prstClr val="black"/>
              </a:solidFill>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lvl1pPr defTabSz="901700" eaLnBrk="0" hangingPunct="0">
              <a:defRPr sz="4400">
                <a:solidFill>
                  <a:schemeClr val="bg1"/>
                </a:solidFill>
                <a:latin typeface="Arial Unicode MS" pitchFamily="34" charset="-128"/>
              </a:defRPr>
            </a:lvl1pPr>
            <a:lvl2pPr marL="742950" indent="-285750" defTabSz="901700" eaLnBrk="0" hangingPunct="0">
              <a:defRPr sz="4400">
                <a:solidFill>
                  <a:schemeClr val="bg1"/>
                </a:solidFill>
                <a:latin typeface="Arial Unicode MS" pitchFamily="34" charset="-128"/>
              </a:defRPr>
            </a:lvl2pPr>
            <a:lvl3pPr marL="1143000" indent="-228600" defTabSz="901700" eaLnBrk="0" hangingPunct="0">
              <a:defRPr sz="4400">
                <a:solidFill>
                  <a:schemeClr val="bg1"/>
                </a:solidFill>
                <a:latin typeface="Arial Unicode MS" pitchFamily="34" charset="-128"/>
              </a:defRPr>
            </a:lvl3pPr>
            <a:lvl4pPr marL="1600200" indent="-228600" defTabSz="901700" eaLnBrk="0" hangingPunct="0">
              <a:defRPr sz="4400">
                <a:solidFill>
                  <a:schemeClr val="bg1"/>
                </a:solidFill>
                <a:latin typeface="Arial Unicode MS" pitchFamily="34" charset="-128"/>
              </a:defRPr>
            </a:lvl4pPr>
            <a:lvl5pPr marL="2057400" indent="-228600" defTabSz="901700" eaLnBrk="0" hangingPunct="0">
              <a:defRPr sz="4400">
                <a:solidFill>
                  <a:schemeClr val="bg1"/>
                </a:solidFill>
                <a:latin typeface="Arial Unicode MS" pitchFamily="34" charset="-128"/>
              </a:defRPr>
            </a:lvl5pPr>
            <a:lvl6pPr marL="2514600" indent="-228600" defTabSz="901700" eaLnBrk="0" fontAlgn="base" hangingPunct="0">
              <a:spcBef>
                <a:spcPct val="0"/>
              </a:spcBef>
              <a:spcAft>
                <a:spcPct val="0"/>
              </a:spcAft>
              <a:defRPr sz="4400">
                <a:solidFill>
                  <a:schemeClr val="bg1"/>
                </a:solidFill>
                <a:latin typeface="Arial Unicode MS" pitchFamily="34" charset="-128"/>
              </a:defRPr>
            </a:lvl6pPr>
            <a:lvl7pPr marL="2971800" indent="-228600" defTabSz="901700" eaLnBrk="0" fontAlgn="base" hangingPunct="0">
              <a:spcBef>
                <a:spcPct val="0"/>
              </a:spcBef>
              <a:spcAft>
                <a:spcPct val="0"/>
              </a:spcAft>
              <a:defRPr sz="4400">
                <a:solidFill>
                  <a:schemeClr val="bg1"/>
                </a:solidFill>
                <a:latin typeface="Arial Unicode MS" pitchFamily="34" charset="-128"/>
              </a:defRPr>
            </a:lvl7pPr>
            <a:lvl8pPr marL="3429000" indent="-228600" defTabSz="901700" eaLnBrk="0" fontAlgn="base" hangingPunct="0">
              <a:spcBef>
                <a:spcPct val="0"/>
              </a:spcBef>
              <a:spcAft>
                <a:spcPct val="0"/>
              </a:spcAft>
              <a:defRPr sz="4400">
                <a:solidFill>
                  <a:schemeClr val="bg1"/>
                </a:solidFill>
                <a:latin typeface="Arial Unicode MS" pitchFamily="34" charset="-128"/>
              </a:defRPr>
            </a:lvl8pPr>
            <a:lvl9pPr marL="3886200" indent="-228600" defTabSz="901700" eaLnBrk="0" fontAlgn="base" hangingPunct="0">
              <a:spcBef>
                <a:spcPct val="0"/>
              </a:spcBef>
              <a:spcAft>
                <a:spcPct val="0"/>
              </a:spcAft>
              <a:defRPr sz="4400">
                <a:solidFill>
                  <a:schemeClr val="bg1"/>
                </a:solidFill>
                <a:latin typeface="Arial Unicode MS" pitchFamily="34" charset="-128"/>
              </a:defRPr>
            </a:lvl9pPr>
          </a:lstStyle>
          <a:p>
            <a:pPr>
              <a:defRPr/>
            </a:pPr>
            <a:fld id="{77F296DC-0E11-4BE4-9E56-D77315922E9A}" type="slidenum">
              <a:rPr lang="en-US" sz="1200">
                <a:solidFill>
                  <a:schemeClr val="tx1"/>
                </a:solidFill>
              </a:rPr>
              <a:pPr>
                <a:defRPr/>
              </a:pPr>
              <a:t>2</a:t>
            </a:fld>
            <a:endParaRPr lang="en-US" sz="1200">
              <a:solidFill>
                <a:schemeClr val="tx1"/>
              </a:solidFill>
            </a:endParaRPr>
          </a:p>
        </p:txBody>
      </p:sp>
      <p:sp>
        <p:nvSpPr>
          <p:cNvPr id="89092" name="Rectangle 2"/>
          <p:cNvSpPr>
            <a:spLocks noGrp="1" noRot="1" noChangeAspect="1" noChangeArrowheads="1" noTextEdit="1"/>
          </p:cNvSpPr>
          <p:nvPr>
            <p:ph type="sldImg"/>
          </p:nvPr>
        </p:nvSpPr>
        <p:spPr>
          <a:ln/>
        </p:spPr>
      </p:sp>
      <p:sp>
        <p:nvSpPr>
          <p:cNvPr id="890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C0F4D28D-C41D-476C-B2D7-B3E69A1CF31B}" type="slidenum">
              <a:rPr lang="en-US"/>
              <a:pPr>
                <a:defRPr/>
              </a:pPr>
              <a:t>22</a:t>
            </a:fld>
            <a:endParaRPr lang="en-US"/>
          </a:p>
        </p:txBody>
      </p:sp>
      <p:sp>
        <p:nvSpPr>
          <p:cNvPr id="53252" name="Rectangle 2"/>
          <p:cNvSpPr>
            <a:spLocks noGrp="1" noRot="1" noChangeAspect="1" noChangeArrowheads="1" noTextEdit="1"/>
          </p:cNvSpPr>
          <p:nvPr>
            <p:ph type="sldImg"/>
          </p:nvPr>
        </p:nvSpPr>
        <p:spPr>
          <a:ln/>
        </p:spPr>
      </p:sp>
      <p:sp>
        <p:nvSpPr>
          <p:cNvPr id="5325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lvl1pPr defTabSz="901700" eaLnBrk="0" hangingPunct="0">
              <a:defRPr sz="4400">
                <a:solidFill>
                  <a:schemeClr val="bg1"/>
                </a:solidFill>
                <a:latin typeface="Arial Unicode MS" pitchFamily="34" charset="-128"/>
              </a:defRPr>
            </a:lvl1pPr>
            <a:lvl2pPr marL="742950" indent="-285750" defTabSz="901700" eaLnBrk="0" hangingPunct="0">
              <a:defRPr sz="4400">
                <a:solidFill>
                  <a:schemeClr val="bg1"/>
                </a:solidFill>
                <a:latin typeface="Arial Unicode MS" pitchFamily="34" charset="-128"/>
              </a:defRPr>
            </a:lvl2pPr>
            <a:lvl3pPr marL="1143000" indent="-228600" defTabSz="901700" eaLnBrk="0" hangingPunct="0">
              <a:defRPr sz="4400">
                <a:solidFill>
                  <a:schemeClr val="bg1"/>
                </a:solidFill>
                <a:latin typeface="Arial Unicode MS" pitchFamily="34" charset="-128"/>
              </a:defRPr>
            </a:lvl3pPr>
            <a:lvl4pPr marL="1600200" indent="-228600" defTabSz="901700" eaLnBrk="0" hangingPunct="0">
              <a:defRPr sz="4400">
                <a:solidFill>
                  <a:schemeClr val="bg1"/>
                </a:solidFill>
                <a:latin typeface="Arial Unicode MS" pitchFamily="34" charset="-128"/>
              </a:defRPr>
            </a:lvl4pPr>
            <a:lvl5pPr marL="2057400" indent="-228600" defTabSz="901700" eaLnBrk="0" hangingPunct="0">
              <a:defRPr sz="4400">
                <a:solidFill>
                  <a:schemeClr val="bg1"/>
                </a:solidFill>
                <a:latin typeface="Arial Unicode MS" pitchFamily="34" charset="-128"/>
              </a:defRPr>
            </a:lvl5pPr>
            <a:lvl6pPr marL="2514600" indent="-228600" defTabSz="901700" eaLnBrk="0" fontAlgn="base" hangingPunct="0">
              <a:spcBef>
                <a:spcPct val="0"/>
              </a:spcBef>
              <a:spcAft>
                <a:spcPct val="0"/>
              </a:spcAft>
              <a:defRPr sz="4400">
                <a:solidFill>
                  <a:schemeClr val="bg1"/>
                </a:solidFill>
                <a:latin typeface="Arial Unicode MS" pitchFamily="34" charset="-128"/>
              </a:defRPr>
            </a:lvl6pPr>
            <a:lvl7pPr marL="2971800" indent="-228600" defTabSz="901700" eaLnBrk="0" fontAlgn="base" hangingPunct="0">
              <a:spcBef>
                <a:spcPct val="0"/>
              </a:spcBef>
              <a:spcAft>
                <a:spcPct val="0"/>
              </a:spcAft>
              <a:defRPr sz="4400">
                <a:solidFill>
                  <a:schemeClr val="bg1"/>
                </a:solidFill>
                <a:latin typeface="Arial Unicode MS" pitchFamily="34" charset="-128"/>
              </a:defRPr>
            </a:lvl7pPr>
            <a:lvl8pPr marL="3429000" indent="-228600" defTabSz="901700" eaLnBrk="0" fontAlgn="base" hangingPunct="0">
              <a:spcBef>
                <a:spcPct val="0"/>
              </a:spcBef>
              <a:spcAft>
                <a:spcPct val="0"/>
              </a:spcAft>
              <a:defRPr sz="4400">
                <a:solidFill>
                  <a:schemeClr val="bg1"/>
                </a:solidFill>
                <a:latin typeface="Arial Unicode MS" pitchFamily="34" charset="-128"/>
              </a:defRPr>
            </a:lvl8pPr>
            <a:lvl9pPr marL="3886200" indent="-228600" defTabSz="901700" eaLnBrk="0" fontAlgn="base" hangingPunct="0">
              <a:spcBef>
                <a:spcPct val="0"/>
              </a:spcBef>
              <a:spcAft>
                <a:spcPct val="0"/>
              </a:spcAft>
              <a:defRPr sz="4400">
                <a:solidFill>
                  <a:schemeClr val="bg1"/>
                </a:solidFill>
                <a:latin typeface="Arial Unicode MS" pitchFamily="34" charset="-128"/>
              </a:defRPr>
            </a:lvl9pPr>
          </a:lstStyle>
          <a:p>
            <a:pPr>
              <a:defRPr/>
            </a:pPr>
            <a:fld id="{3D72C0C5-7EE2-468C-A20D-61112AC4B26C}" type="slidenum">
              <a:rPr lang="en-US" sz="1200">
                <a:solidFill>
                  <a:schemeClr val="tx1"/>
                </a:solidFill>
              </a:rPr>
              <a:pPr>
                <a:defRPr/>
              </a:pPr>
              <a:t>30</a:t>
            </a:fld>
            <a:endParaRPr lang="en-US" sz="1200">
              <a:solidFill>
                <a:schemeClr val="tx1"/>
              </a:solidFill>
            </a:endParaRPr>
          </a:p>
        </p:txBody>
      </p:sp>
      <p:sp>
        <p:nvSpPr>
          <p:cNvPr id="101380" name="Rectangle 2"/>
          <p:cNvSpPr>
            <a:spLocks noGrp="1" noRot="1" noChangeAspect="1" noChangeArrowheads="1" noTextEdit="1"/>
          </p:cNvSpPr>
          <p:nvPr>
            <p:ph type="sldImg"/>
          </p:nvPr>
        </p:nvSpPr>
        <p:spPr>
          <a:ln/>
        </p:spPr>
      </p:sp>
      <p:sp>
        <p:nvSpPr>
          <p:cNvPr id="1013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solidFill>
                  <a:prstClr val="white"/>
                </a:solidFill>
                <a:latin typeface="Arial Unicode MS" pitchFamily="34" charset="-128"/>
              </a:rPr>
              <a:t>(c) 1999. Tralvex Yeap. All Rights Reserved</a:t>
            </a:r>
          </a:p>
        </p:txBody>
      </p:sp>
      <p:sp>
        <p:nvSpPr>
          <p:cNvPr id="6" name="Rectangle 7"/>
          <p:cNvSpPr>
            <a:spLocks noGrp="1" noChangeArrowheads="1"/>
          </p:cNvSpPr>
          <p:nvPr>
            <p:ph type="sldNum" sz="quarter" idx="5"/>
          </p:nvPr>
        </p:nvSpPr>
        <p:spPr/>
        <p:txBody>
          <a:bodyPr/>
          <a:lstStyle/>
          <a:p>
            <a:pPr>
              <a:defRPr/>
            </a:pPr>
            <a:fld id="{74764AD3-C85F-4B6B-A7EC-2356E485BFAE}" type="slidenum">
              <a:rPr lang="en-US">
                <a:solidFill>
                  <a:prstClr val="white"/>
                </a:solidFill>
                <a:latin typeface="Arial Unicode MS" pitchFamily="34" charset="-128"/>
              </a:rPr>
              <a:pPr>
                <a:defRPr/>
              </a:pPr>
              <a:t>31</a:t>
            </a:fld>
            <a:endParaRPr lang="en-US">
              <a:solidFill>
                <a:prstClr val="white"/>
              </a:solidFill>
              <a:latin typeface="Arial Unicode MS" pitchFamily="34" charset="-128"/>
            </a:endParaRPr>
          </a:p>
        </p:txBody>
      </p:sp>
      <p:sp>
        <p:nvSpPr>
          <p:cNvPr id="88068" name="Rectangle 2"/>
          <p:cNvSpPr>
            <a:spLocks noGrp="1" noRot="1" noChangeAspect="1" noChangeArrowheads="1" noTextEdit="1"/>
          </p:cNvSpPr>
          <p:nvPr>
            <p:ph type="sldImg"/>
          </p:nvPr>
        </p:nvSpPr>
        <p:spPr>
          <a:ln/>
        </p:spPr>
      </p:sp>
      <p:sp>
        <p:nvSpPr>
          <p:cNvPr id="880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lvl1pPr defTabSz="901700" eaLnBrk="0" hangingPunct="0">
              <a:defRPr sz="4400">
                <a:solidFill>
                  <a:schemeClr val="bg1"/>
                </a:solidFill>
                <a:latin typeface="Arial Unicode MS" pitchFamily="34" charset="-128"/>
              </a:defRPr>
            </a:lvl1pPr>
            <a:lvl2pPr marL="742950" indent="-285750" defTabSz="901700" eaLnBrk="0" hangingPunct="0">
              <a:defRPr sz="4400">
                <a:solidFill>
                  <a:schemeClr val="bg1"/>
                </a:solidFill>
                <a:latin typeface="Arial Unicode MS" pitchFamily="34" charset="-128"/>
              </a:defRPr>
            </a:lvl2pPr>
            <a:lvl3pPr marL="1143000" indent="-228600" defTabSz="901700" eaLnBrk="0" hangingPunct="0">
              <a:defRPr sz="4400">
                <a:solidFill>
                  <a:schemeClr val="bg1"/>
                </a:solidFill>
                <a:latin typeface="Arial Unicode MS" pitchFamily="34" charset="-128"/>
              </a:defRPr>
            </a:lvl3pPr>
            <a:lvl4pPr marL="1600200" indent="-228600" defTabSz="901700" eaLnBrk="0" hangingPunct="0">
              <a:defRPr sz="4400">
                <a:solidFill>
                  <a:schemeClr val="bg1"/>
                </a:solidFill>
                <a:latin typeface="Arial Unicode MS" pitchFamily="34" charset="-128"/>
              </a:defRPr>
            </a:lvl4pPr>
            <a:lvl5pPr marL="2057400" indent="-228600" defTabSz="901700" eaLnBrk="0" hangingPunct="0">
              <a:defRPr sz="4400">
                <a:solidFill>
                  <a:schemeClr val="bg1"/>
                </a:solidFill>
                <a:latin typeface="Arial Unicode MS" pitchFamily="34" charset="-128"/>
              </a:defRPr>
            </a:lvl5pPr>
            <a:lvl6pPr marL="2514600" indent="-228600" defTabSz="901700" eaLnBrk="0" fontAlgn="base" hangingPunct="0">
              <a:spcBef>
                <a:spcPct val="0"/>
              </a:spcBef>
              <a:spcAft>
                <a:spcPct val="0"/>
              </a:spcAft>
              <a:defRPr sz="4400">
                <a:solidFill>
                  <a:schemeClr val="bg1"/>
                </a:solidFill>
                <a:latin typeface="Arial Unicode MS" pitchFamily="34" charset="-128"/>
              </a:defRPr>
            </a:lvl6pPr>
            <a:lvl7pPr marL="2971800" indent="-228600" defTabSz="901700" eaLnBrk="0" fontAlgn="base" hangingPunct="0">
              <a:spcBef>
                <a:spcPct val="0"/>
              </a:spcBef>
              <a:spcAft>
                <a:spcPct val="0"/>
              </a:spcAft>
              <a:defRPr sz="4400">
                <a:solidFill>
                  <a:schemeClr val="bg1"/>
                </a:solidFill>
                <a:latin typeface="Arial Unicode MS" pitchFamily="34" charset="-128"/>
              </a:defRPr>
            </a:lvl7pPr>
            <a:lvl8pPr marL="3429000" indent="-228600" defTabSz="901700" eaLnBrk="0" fontAlgn="base" hangingPunct="0">
              <a:spcBef>
                <a:spcPct val="0"/>
              </a:spcBef>
              <a:spcAft>
                <a:spcPct val="0"/>
              </a:spcAft>
              <a:defRPr sz="4400">
                <a:solidFill>
                  <a:schemeClr val="bg1"/>
                </a:solidFill>
                <a:latin typeface="Arial Unicode MS" pitchFamily="34" charset="-128"/>
              </a:defRPr>
            </a:lvl8pPr>
            <a:lvl9pPr marL="3886200" indent="-228600" defTabSz="901700" eaLnBrk="0" fontAlgn="base" hangingPunct="0">
              <a:spcBef>
                <a:spcPct val="0"/>
              </a:spcBef>
              <a:spcAft>
                <a:spcPct val="0"/>
              </a:spcAft>
              <a:defRPr sz="4400">
                <a:solidFill>
                  <a:schemeClr val="bg1"/>
                </a:solidFill>
                <a:latin typeface="Arial Unicode MS" pitchFamily="34" charset="-128"/>
              </a:defRPr>
            </a:lvl9pPr>
          </a:lstStyle>
          <a:p>
            <a:pPr>
              <a:defRPr/>
            </a:pPr>
            <a:fld id="{9930E05D-1B2D-493D-9F67-910599B0E4DD}" type="slidenum">
              <a:rPr lang="en-US" sz="1200">
                <a:solidFill>
                  <a:srgbClr val="000000"/>
                </a:solidFill>
              </a:rPr>
              <a:pPr>
                <a:defRPr/>
              </a:pPr>
              <a:t>33</a:t>
            </a:fld>
            <a:endParaRPr lang="en-US" sz="1200">
              <a:solidFill>
                <a:srgbClr val="000000"/>
              </a:solidFill>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buClr>
                <a:srgbClr val="1F497D"/>
              </a:buClr>
              <a:defRPr/>
            </a:pPr>
            <a:r>
              <a:rPr lang="en-US">
                <a:solidFill>
                  <a:prstClr val="black"/>
                </a:solidFill>
              </a:rPr>
              <a:t>(c) 1999. Tralvex Yeap. All Rights Reserved</a:t>
            </a:r>
          </a:p>
        </p:txBody>
      </p:sp>
      <p:sp>
        <p:nvSpPr>
          <p:cNvPr id="6" name="Rectangle 7"/>
          <p:cNvSpPr>
            <a:spLocks noGrp="1" noChangeArrowheads="1"/>
          </p:cNvSpPr>
          <p:nvPr>
            <p:ph type="sldNum" sz="quarter" idx="5"/>
          </p:nvPr>
        </p:nvSpPr>
        <p:spPr/>
        <p:txBody>
          <a:bodyPr/>
          <a:lstStyle/>
          <a:p>
            <a:pPr>
              <a:buClr>
                <a:srgbClr val="1F497D"/>
              </a:buClr>
              <a:defRPr/>
            </a:pPr>
            <a:fld id="{5800083A-331C-45E8-ABED-A8201A2B859B}" type="slidenum">
              <a:rPr lang="en-US">
                <a:solidFill>
                  <a:prstClr val="black"/>
                </a:solidFill>
              </a:rPr>
              <a:pPr>
                <a:buClr>
                  <a:srgbClr val="1F497D"/>
                </a:buClr>
                <a:defRPr/>
              </a:pPr>
              <a:t>38</a:t>
            </a:fld>
            <a:endParaRPr lang="en-US">
              <a:solidFill>
                <a:prstClr val="black"/>
              </a:solidFill>
            </a:endParaRPr>
          </a:p>
        </p:txBody>
      </p:sp>
      <p:sp>
        <p:nvSpPr>
          <p:cNvPr id="153604" name="Rectangle 2"/>
          <p:cNvSpPr>
            <a:spLocks noGrp="1" noRot="1" noChangeAspect="1" noChangeArrowheads="1" noTextEdit="1"/>
          </p:cNvSpPr>
          <p:nvPr>
            <p:ph type="sldImg"/>
          </p:nvPr>
        </p:nvSpPr>
        <p:spPr>
          <a:ln/>
        </p:spPr>
      </p:sp>
      <p:sp>
        <p:nvSpPr>
          <p:cNvPr id="15360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lvl1pPr>
              <a:defRPr>
                <a:latin typeface="Calibri" pitchFamily="34" charset="0"/>
              </a:defRPr>
            </a:lvl1pPr>
          </a:lstStyle>
          <a:p>
            <a:r>
              <a:rPr lang="pl-PL" dirty="0" smtClean="0"/>
              <a:t>Kliknij, aby edytować styl</a:t>
            </a:r>
            <a:endParaRPr lang="en-US" dirty="0"/>
          </a:p>
        </p:txBody>
      </p:sp>
      <p:sp>
        <p:nvSpPr>
          <p:cNvPr id="3" name="Podtytuł 2"/>
          <p:cNvSpPr>
            <a:spLocks noGrp="1"/>
          </p:cNvSpPr>
          <p:nvPr>
            <p:ph type="subTitle" idx="1"/>
          </p:nvPr>
        </p:nvSpPr>
        <p:spPr>
          <a:xfrm>
            <a:off x="1371600" y="3886200"/>
            <a:ext cx="6400800" cy="1752600"/>
          </a:xfrm>
        </p:spPr>
        <p:txBody>
          <a:bodyPr/>
          <a:lstStyle>
            <a:lvl1pPr marL="0" indent="0" algn="ctr">
              <a:buNone/>
              <a:defRPr>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dirty="0" smtClean="0"/>
              <a:t>Kliknij, aby edytować styl wzorca podtytułu</a:t>
            </a:r>
            <a:endParaRPr lang="en-US" dirty="0"/>
          </a:p>
        </p:txBody>
      </p:sp>
    </p:spTree>
    <p:extLst>
      <p:ext uri="{BB962C8B-B14F-4D97-AF65-F5344CB8AC3E}">
        <p14:creationId xmlns:p14="http://schemas.microsoft.com/office/powerpoint/2010/main" val="190673178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10"/>
          <p:cNvSpPr>
            <a:spLocks noGrp="1" noChangeArrowheads="1"/>
          </p:cNvSpPr>
          <p:nvPr>
            <p:ph type="dt" sz="half" idx="10"/>
          </p:nvPr>
        </p:nvSpPr>
        <p:spPr>
          <a:ln/>
        </p:spPr>
        <p:txBody>
          <a:bodyPr/>
          <a:lstStyle>
            <a:lvl1pPr>
              <a:defRPr/>
            </a:lvl1pPr>
          </a:lstStyle>
          <a:p>
            <a:pPr>
              <a:defRPr/>
            </a:pPr>
            <a:fld id="{A61E8CE7-E3D1-4363-9F59-63F234234E5D}" type="datetime1">
              <a:rPr lang="en-US">
                <a:solidFill>
                  <a:srgbClr val="EAEAEA"/>
                </a:solidFill>
              </a:rPr>
              <a:pPr>
                <a:defRPr/>
              </a:pPr>
              <a:t>4/27/2012</a:t>
            </a:fld>
            <a:endParaRPr lang="pl-PL">
              <a:solidFill>
                <a:srgbClr val="EAEAEA"/>
              </a:solidFill>
            </a:endParaRPr>
          </a:p>
        </p:txBody>
      </p:sp>
      <p:sp>
        <p:nvSpPr>
          <p:cNvPr id="4"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5" name="Rectangle 12"/>
          <p:cNvSpPr>
            <a:spLocks noGrp="1" noChangeArrowheads="1"/>
          </p:cNvSpPr>
          <p:nvPr>
            <p:ph type="sldNum" sz="quarter" idx="12"/>
          </p:nvPr>
        </p:nvSpPr>
        <p:spPr>
          <a:ln/>
        </p:spPr>
        <p:txBody>
          <a:bodyPr/>
          <a:lstStyle>
            <a:lvl1pPr>
              <a:defRPr/>
            </a:lvl1pPr>
          </a:lstStyle>
          <a:p>
            <a:pPr>
              <a:defRPr/>
            </a:pPr>
            <a:fld id="{FCBB430C-CF1A-4F28-913A-EAFDB5AA1A3D}"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1931100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fld id="{B8F2D5E6-AEEF-448B-B189-626A9715BDC2}" type="datetime1">
              <a:rPr lang="en-US">
                <a:solidFill>
                  <a:srgbClr val="EAEAEA"/>
                </a:solidFill>
              </a:rPr>
              <a:pPr>
                <a:defRPr/>
              </a:pPr>
              <a:t>4/27/2012</a:t>
            </a:fld>
            <a:endParaRPr lang="pl-PL">
              <a:solidFill>
                <a:srgbClr val="EAEAEA"/>
              </a:solidFill>
            </a:endParaRPr>
          </a:p>
        </p:txBody>
      </p:sp>
      <p:sp>
        <p:nvSpPr>
          <p:cNvPr id="3"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4" name="Rectangle 12"/>
          <p:cNvSpPr>
            <a:spLocks noGrp="1" noChangeArrowheads="1"/>
          </p:cNvSpPr>
          <p:nvPr>
            <p:ph type="sldNum" sz="quarter" idx="12"/>
          </p:nvPr>
        </p:nvSpPr>
        <p:spPr>
          <a:ln/>
        </p:spPr>
        <p:txBody>
          <a:bodyPr/>
          <a:lstStyle>
            <a:lvl1pPr>
              <a:defRPr/>
            </a:lvl1pPr>
          </a:lstStyle>
          <a:p>
            <a:pPr>
              <a:defRPr/>
            </a:pPr>
            <a:fld id="{E90A8A91-7890-46B2-BBF2-ABAF9C9FD1E5}"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1209464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10"/>
          <p:cNvSpPr>
            <a:spLocks noGrp="1" noChangeArrowheads="1"/>
          </p:cNvSpPr>
          <p:nvPr>
            <p:ph type="dt" sz="half" idx="10"/>
          </p:nvPr>
        </p:nvSpPr>
        <p:spPr>
          <a:ln/>
        </p:spPr>
        <p:txBody>
          <a:bodyPr/>
          <a:lstStyle>
            <a:lvl1pPr>
              <a:defRPr/>
            </a:lvl1pPr>
          </a:lstStyle>
          <a:p>
            <a:pPr>
              <a:defRPr/>
            </a:pPr>
            <a:fld id="{83741686-AB78-4513-851C-FEF8249BAECC}" type="datetime1">
              <a:rPr lang="en-US">
                <a:solidFill>
                  <a:srgbClr val="EAEAEA"/>
                </a:solidFill>
              </a:rPr>
              <a:pPr>
                <a:defRPr/>
              </a:pPr>
              <a:t>4/27/2012</a:t>
            </a:fld>
            <a:endParaRPr lang="pl-PL">
              <a:solidFill>
                <a:srgbClr val="EAEAEA"/>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E24B43EC-EDE9-4349-8186-E79A08512573}"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4156484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10"/>
          <p:cNvSpPr>
            <a:spLocks noGrp="1" noChangeArrowheads="1"/>
          </p:cNvSpPr>
          <p:nvPr>
            <p:ph type="dt" sz="half" idx="10"/>
          </p:nvPr>
        </p:nvSpPr>
        <p:spPr>
          <a:ln/>
        </p:spPr>
        <p:txBody>
          <a:bodyPr/>
          <a:lstStyle>
            <a:lvl1pPr>
              <a:defRPr/>
            </a:lvl1pPr>
          </a:lstStyle>
          <a:p>
            <a:pPr>
              <a:defRPr/>
            </a:pPr>
            <a:fld id="{DC939586-AA58-45AA-AB85-6F25FE8F387F}" type="datetime1">
              <a:rPr lang="en-US">
                <a:solidFill>
                  <a:srgbClr val="EAEAEA"/>
                </a:solidFill>
              </a:rPr>
              <a:pPr>
                <a:defRPr/>
              </a:pPr>
              <a:t>4/27/2012</a:t>
            </a:fld>
            <a:endParaRPr lang="pl-PL">
              <a:solidFill>
                <a:srgbClr val="EAEAEA"/>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A4062344-16D6-41F2-9796-F5053644AA7F}"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30587648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10"/>
          <p:cNvSpPr>
            <a:spLocks noGrp="1" noChangeArrowheads="1"/>
          </p:cNvSpPr>
          <p:nvPr>
            <p:ph type="dt" sz="half" idx="10"/>
          </p:nvPr>
        </p:nvSpPr>
        <p:spPr>
          <a:ln/>
        </p:spPr>
        <p:txBody>
          <a:bodyPr/>
          <a:lstStyle>
            <a:lvl1pPr>
              <a:defRPr/>
            </a:lvl1pPr>
          </a:lstStyle>
          <a:p>
            <a:pPr>
              <a:defRPr/>
            </a:pPr>
            <a:fld id="{C2E0F970-ABF6-4266-A09C-0CE76D9DA062}" type="datetime1">
              <a:rPr lang="en-US">
                <a:solidFill>
                  <a:srgbClr val="EAEAEA"/>
                </a:solidFill>
              </a:rPr>
              <a:pPr>
                <a:defRPr/>
              </a:pPr>
              <a:t>4/27/2012</a:t>
            </a:fld>
            <a:endParaRPr lang="pl-PL">
              <a:solidFill>
                <a:srgbClr val="EAEAEA"/>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72581F1A-7C96-4ADE-9962-A27F8E89C56B}"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28941161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524625" y="350838"/>
            <a:ext cx="1946275" cy="5429250"/>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685800" y="350838"/>
            <a:ext cx="5686425" cy="542925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10"/>
          <p:cNvSpPr>
            <a:spLocks noGrp="1" noChangeArrowheads="1"/>
          </p:cNvSpPr>
          <p:nvPr>
            <p:ph type="dt" sz="half" idx="10"/>
          </p:nvPr>
        </p:nvSpPr>
        <p:spPr>
          <a:ln/>
        </p:spPr>
        <p:txBody>
          <a:bodyPr/>
          <a:lstStyle>
            <a:lvl1pPr>
              <a:defRPr/>
            </a:lvl1pPr>
          </a:lstStyle>
          <a:p>
            <a:pPr>
              <a:defRPr/>
            </a:pPr>
            <a:fld id="{1CF54093-03A4-4B5F-BE7B-9F1A17EE83EF}" type="datetime1">
              <a:rPr lang="en-US">
                <a:solidFill>
                  <a:srgbClr val="EAEAEA"/>
                </a:solidFill>
              </a:rPr>
              <a:pPr>
                <a:defRPr/>
              </a:pPr>
              <a:t>4/27/2012</a:t>
            </a:fld>
            <a:endParaRPr lang="pl-PL">
              <a:solidFill>
                <a:srgbClr val="EAEAEA"/>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15DEC713-2D2B-4EE3-B552-29B711777FEF}"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4110749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grpSp>
        <p:nvGrpSpPr>
          <p:cNvPr id="4" name="Group 5133"/>
          <p:cNvGrpSpPr>
            <a:grpSpLocks/>
          </p:cNvGrpSpPr>
          <p:nvPr/>
        </p:nvGrpSpPr>
        <p:grpSpPr bwMode="auto">
          <a:xfrm>
            <a:off x="609600" y="3324225"/>
            <a:ext cx="8001000" cy="374650"/>
            <a:chOff x="384" y="2094"/>
            <a:chExt cx="5040" cy="236"/>
          </a:xfrm>
        </p:grpSpPr>
        <p:sp>
          <p:nvSpPr>
            <p:cNvPr id="5" name="Rectangle 5134"/>
            <p:cNvSpPr>
              <a:spLocks noChangeArrowheads="1"/>
            </p:cNvSpPr>
            <p:nvPr/>
          </p:nvSpPr>
          <p:spPr bwMode="auto">
            <a:xfrm>
              <a:off x="384" y="2186"/>
              <a:ext cx="5040" cy="14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just">
                <a:buClr>
                  <a:srgbClr val="FFCC66"/>
                </a:buClr>
                <a:buSzPct val="115000"/>
              </a:pPr>
              <a:endParaRPr lang="pl-PL" sz="2000" smtClean="0">
                <a:solidFill>
                  <a:srgbClr val="EAEAEA"/>
                </a:solidFill>
                <a:latin typeface="Arial" pitchFamily="34" charset="0"/>
                <a:cs typeface="+mn-cs"/>
              </a:endParaRPr>
            </a:p>
          </p:txBody>
        </p:sp>
        <p:sp>
          <p:nvSpPr>
            <p:cNvPr id="6" name="Rectangle 5135"/>
            <p:cNvSpPr>
              <a:spLocks noChangeArrowheads="1"/>
            </p:cNvSpPr>
            <p:nvPr/>
          </p:nvSpPr>
          <p:spPr bwMode="auto">
            <a:xfrm>
              <a:off x="388" y="2094"/>
              <a:ext cx="4941" cy="175"/>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n w="12700">
              <a:solidFill>
                <a:schemeClr val="folHlink"/>
              </a:solidFill>
              <a:miter lim="800000"/>
              <a:headEnd/>
              <a:tailEnd/>
            </a:ln>
          </p:spPr>
          <p:txBody>
            <a:bodyPr wrap="none" anchor="ctr"/>
            <a:lstStyle/>
            <a:p>
              <a:pPr algn="just">
                <a:buClr>
                  <a:srgbClr val="FFCC66"/>
                </a:buClr>
                <a:buSzPct val="115000"/>
              </a:pPr>
              <a:endParaRPr lang="pl-PL" sz="2000" smtClean="0">
                <a:solidFill>
                  <a:srgbClr val="EAEAEA"/>
                </a:solidFill>
                <a:latin typeface="Arial" pitchFamily="34" charset="0"/>
                <a:cs typeface="+mn-cs"/>
              </a:endParaRPr>
            </a:p>
          </p:txBody>
        </p:sp>
        <p:sp>
          <p:nvSpPr>
            <p:cNvPr id="7" name="Line 5136"/>
            <p:cNvSpPr>
              <a:spLocks noChangeShapeType="1"/>
            </p:cNvSpPr>
            <p:nvPr/>
          </p:nvSpPr>
          <p:spPr bwMode="auto">
            <a:xfrm>
              <a:off x="392" y="2138"/>
              <a:ext cx="4939" cy="0"/>
            </a:xfrm>
            <a:prstGeom prst="line">
              <a:avLst/>
            </a:prstGeom>
            <a:noFill/>
            <a:ln w="127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just">
                <a:buClr>
                  <a:srgbClr val="FFCC66"/>
                </a:buClr>
                <a:buSzPct val="115000"/>
              </a:pPr>
              <a:endParaRPr lang="pl-PL" sz="2000" smtClean="0">
                <a:solidFill>
                  <a:srgbClr val="EAEAEA"/>
                </a:solidFill>
                <a:latin typeface="Arial" pitchFamily="34" charset="0"/>
                <a:cs typeface="+mn-cs"/>
              </a:endParaRPr>
            </a:p>
          </p:txBody>
        </p:sp>
        <p:sp>
          <p:nvSpPr>
            <p:cNvPr id="8" name="Line 5137"/>
            <p:cNvSpPr>
              <a:spLocks noChangeShapeType="1"/>
            </p:cNvSpPr>
            <p:nvPr/>
          </p:nvSpPr>
          <p:spPr bwMode="auto">
            <a:xfrm>
              <a:off x="392" y="2186"/>
              <a:ext cx="4939" cy="0"/>
            </a:xfrm>
            <a:prstGeom prst="line">
              <a:avLst/>
            </a:prstGeom>
            <a:noFill/>
            <a:ln w="127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just">
                <a:buClr>
                  <a:srgbClr val="FFCC66"/>
                </a:buClr>
                <a:buSzPct val="115000"/>
              </a:pPr>
              <a:endParaRPr lang="pl-PL" sz="2000" smtClean="0">
                <a:solidFill>
                  <a:srgbClr val="EAEAEA"/>
                </a:solidFill>
                <a:latin typeface="Arial" pitchFamily="34" charset="0"/>
                <a:cs typeface="+mn-cs"/>
              </a:endParaRPr>
            </a:p>
          </p:txBody>
        </p:sp>
        <p:sp>
          <p:nvSpPr>
            <p:cNvPr id="9" name="Line 5138"/>
            <p:cNvSpPr>
              <a:spLocks noChangeShapeType="1"/>
            </p:cNvSpPr>
            <p:nvPr/>
          </p:nvSpPr>
          <p:spPr bwMode="auto">
            <a:xfrm>
              <a:off x="392" y="2234"/>
              <a:ext cx="4939" cy="0"/>
            </a:xfrm>
            <a:prstGeom prst="line">
              <a:avLst/>
            </a:prstGeom>
            <a:noFill/>
            <a:ln w="127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just">
                <a:buClr>
                  <a:srgbClr val="FFCC66"/>
                </a:buClr>
                <a:buSzPct val="115000"/>
              </a:pPr>
              <a:endParaRPr lang="pl-PL" sz="2000" smtClean="0">
                <a:solidFill>
                  <a:srgbClr val="EAEAEA"/>
                </a:solidFill>
                <a:latin typeface="Arial" pitchFamily="34" charset="0"/>
                <a:cs typeface="+mn-cs"/>
              </a:endParaRPr>
            </a:p>
          </p:txBody>
        </p:sp>
        <p:sp>
          <p:nvSpPr>
            <p:cNvPr id="10" name="Line 5139"/>
            <p:cNvSpPr>
              <a:spLocks noChangeShapeType="1"/>
            </p:cNvSpPr>
            <p:nvPr/>
          </p:nvSpPr>
          <p:spPr bwMode="auto">
            <a:xfrm>
              <a:off x="392" y="2129"/>
              <a:ext cx="4939"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just">
                <a:buClr>
                  <a:srgbClr val="FFCC66"/>
                </a:buClr>
                <a:buSzPct val="115000"/>
              </a:pPr>
              <a:endParaRPr lang="pl-PL" sz="2000" smtClean="0">
                <a:solidFill>
                  <a:srgbClr val="EAEAEA"/>
                </a:solidFill>
                <a:latin typeface="Arial" pitchFamily="34" charset="0"/>
                <a:cs typeface="+mn-cs"/>
              </a:endParaRPr>
            </a:p>
          </p:txBody>
        </p:sp>
        <p:sp>
          <p:nvSpPr>
            <p:cNvPr id="11" name="Line 5140"/>
            <p:cNvSpPr>
              <a:spLocks noChangeShapeType="1"/>
            </p:cNvSpPr>
            <p:nvPr/>
          </p:nvSpPr>
          <p:spPr bwMode="auto">
            <a:xfrm>
              <a:off x="392" y="2177"/>
              <a:ext cx="4939"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just">
                <a:buClr>
                  <a:srgbClr val="FFCC66"/>
                </a:buClr>
                <a:buSzPct val="115000"/>
              </a:pPr>
              <a:endParaRPr lang="pl-PL" sz="2000" smtClean="0">
                <a:solidFill>
                  <a:srgbClr val="EAEAEA"/>
                </a:solidFill>
                <a:latin typeface="Arial" pitchFamily="34" charset="0"/>
                <a:cs typeface="+mn-cs"/>
              </a:endParaRPr>
            </a:p>
          </p:txBody>
        </p:sp>
        <p:sp>
          <p:nvSpPr>
            <p:cNvPr id="12" name="Line 5141"/>
            <p:cNvSpPr>
              <a:spLocks noChangeShapeType="1"/>
            </p:cNvSpPr>
            <p:nvPr/>
          </p:nvSpPr>
          <p:spPr bwMode="auto">
            <a:xfrm>
              <a:off x="392" y="2225"/>
              <a:ext cx="4939"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just">
                <a:buClr>
                  <a:srgbClr val="FFCC66"/>
                </a:buClr>
                <a:buSzPct val="115000"/>
              </a:pPr>
              <a:endParaRPr lang="pl-PL" sz="2000" smtClean="0">
                <a:solidFill>
                  <a:srgbClr val="EAEAEA"/>
                </a:solidFill>
                <a:latin typeface="Arial" pitchFamily="34" charset="0"/>
                <a:cs typeface="+mn-cs"/>
              </a:endParaRPr>
            </a:p>
          </p:txBody>
        </p:sp>
      </p:grpSp>
      <p:sp>
        <p:nvSpPr>
          <p:cNvPr id="391176" name="Rectangle 5128"/>
          <p:cNvSpPr>
            <a:spLocks noGrp="1" noChangeArrowheads="1"/>
          </p:cNvSpPr>
          <p:nvPr>
            <p:ph type="ctrTitle"/>
          </p:nvPr>
        </p:nvSpPr>
        <p:spPr>
          <a:xfrm>
            <a:off x="685800" y="1828800"/>
            <a:ext cx="7772400" cy="1143000"/>
          </a:xfrm>
        </p:spPr>
        <p:txBody>
          <a:bodyPr/>
          <a:lstStyle>
            <a:lvl1pPr>
              <a:defRPr/>
            </a:lvl1pPr>
          </a:lstStyle>
          <a:p>
            <a:r>
              <a:rPr lang="pl-PL"/>
              <a:t>Kliknij, aby edytować styl wzorca tytułu</a:t>
            </a:r>
          </a:p>
        </p:txBody>
      </p:sp>
      <p:sp>
        <p:nvSpPr>
          <p:cNvPr id="391177" name="Rectangle 5129"/>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pl-PL"/>
              <a:t>Kliknij, aby edytować styl wzorca podtytułu</a:t>
            </a:r>
          </a:p>
        </p:txBody>
      </p:sp>
      <p:sp>
        <p:nvSpPr>
          <p:cNvPr id="13" name="Rectangle 5130"/>
          <p:cNvSpPr>
            <a:spLocks noGrp="1" noChangeArrowheads="1"/>
          </p:cNvSpPr>
          <p:nvPr>
            <p:ph type="dt" sz="half" idx="10"/>
          </p:nvPr>
        </p:nvSpPr>
        <p:spPr>
          <a:xfrm>
            <a:off x="698500" y="6154738"/>
            <a:ext cx="1905000" cy="457200"/>
          </a:xfrm>
        </p:spPr>
        <p:txBody>
          <a:bodyPr/>
          <a:lstStyle>
            <a:lvl1pPr>
              <a:defRPr/>
            </a:lvl1pPr>
          </a:lstStyle>
          <a:p>
            <a:pPr>
              <a:defRPr/>
            </a:pPr>
            <a:fld id="{C503BB31-46AC-4097-8B4E-2202FD48DDA7}" type="datetime1">
              <a:rPr lang="en-US">
                <a:solidFill>
                  <a:srgbClr val="EAEAEA"/>
                </a:solidFill>
              </a:rPr>
              <a:pPr>
                <a:defRPr/>
              </a:pPr>
              <a:t>4/27/2012</a:t>
            </a:fld>
            <a:endParaRPr lang="pl-PL">
              <a:solidFill>
                <a:srgbClr val="EAEAEA"/>
              </a:solidFill>
            </a:endParaRPr>
          </a:p>
        </p:txBody>
      </p:sp>
      <p:sp>
        <p:nvSpPr>
          <p:cNvPr id="14" name="Rectangle 5131"/>
          <p:cNvSpPr>
            <a:spLocks noGrp="1" noChangeArrowheads="1"/>
          </p:cNvSpPr>
          <p:nvPr>
            <p:ph type="ftr" sz="quarter" idx="11"/>
          </p:nvPr>
        </p:nvSpPr>
        <p:spPr>
          <a:xfrm>
            <a:off x="3136900" y="6154738"/>
            <a:ext cx="2895600" cy="457200"/>
          </a:xfrm>
        </p:spPr>
        <p:txBody>
          <a:bodyPr/>
          <a:lstStyle>
            <a:lvl1pPr>
              <a:defRPr/>
            </a:lvl1pPr>
          </a:lstStyle>
          <a:p>
            <a:pPr>
              <a:defRPr/>
            </a:pPr>
            <a:endParaRPr lang="pl-PL">
              <a:solidFill>
                <a:srgbClr val="EAEAEA"/>
              </a:solidFill>
            </a:endParaRPr>
          </a:p>
        </p:txBody>
      </p:sp>
      <p:sp>
        <p:nvSpPr>
          <p:cNvPr id="15" name="Rectangle 5132"/>
          <p:cNvSpPr>
            <a:spLocks noGrp="1" noChangeArrowheads="1"/>
          </p:cNvSpPr>
          <p:nvPr>
            <p:ph type="sldNum" sz="quarter" idx="12"/>
          </p:nvPr>
        </p:nvSpPr>
        <p:spPr>
          <a:xfrm>
            <a:off x="6565900" y="6154738"/>
            <a:ext cx="1905000" cy="457200"/>
          </a:xfrm>
        </p:spPr>
        <p:txBody>
          <a:bodyPr/>
          <a:lstStyle>
            <a:lvl1pPr>
              <a:defRPr/>
            </a:lvl1pPr>
          </a:lstStyle>
          <a:p>
            <a:pPr>
              <a:defRPr/>
            </a:pPr>
            <a:fld id="{809E51AF-5240-4B43-899A-7042D4A6E7BE}"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3743723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10"/>
          <p:cNvSpPr>
            <a:spLocks noGrp="1" noChangeArrowheads="1"/>
          </p:cNvSpPr>
          <p:nvPr>
            <p:ph type="dt" sz="half" idx="10"/>
          </p:nvPr>
        </p:nvSpPr>
        <p:spPr>
          <a:ln/>
        </p:spPr>
        <p:txBody>
          <a:bodyPr/>
          <a:lstStyle>
            <a:lvl1pPr>
              <a:defRPr/>
            </a:lvl1pPr>
          </a:lstStyle>
          <a:p>
            <a:pPr>
              <a:defRPr/>
            </a:pPr>
            <a:fld id="{290DEE8B-C66D-4BBF-9DE0-2B63701BB13A}" type="datetime1">
              <a:rPr lang="en-US">
                <a:solidFill>
                  <a:srgbClr val="EAEAEA"/>
                </a:solidFill>
              </a:rPr>
              <a:pPr>
                <a:defRPr/>
              </a:pPr>
              <a:t>4/27/2012</a:t>
            </a:fld>
            <a:endParaRPr lang="pl-PL">
              <a:solidFill>
                <a:srgbClr val="EAEAEA"/>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4D64ACF3-2E1F-4FE5-B9BE-11FB2FFD1506}"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7120604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Rectangle 10"/>
          <p:cNvSpPr>
            <a:spLocks noGrp="1" noChangeArrowheads="1"/>
          </p:cNvSpPr>
          <p:nvPr>
            <p:ph type="dt" sz="half" idx="10"/>
          </p:nvPr>
        </p:nvSpPr>
        <p:spPr>
          <a:ln/>
        </p:spPr>
        <p:txBody>
          <a:bodyPr/>
          <a:lstStyle>
            <a:lvl1pPr>
              <a:defRPr/>
            </a:lvl1pPr>
          </a:lstStyle>
          <a:p>
            <a:pPr>
              <a:defRPr/>
            </a:pPr>
            <a:fld id="{B32C73CC-7F53-46F0-BE87-31E081B28AAF}" type="datetime1">
              <a:rPr lang="en-US">
                <a:solidFill>
                  <a:srgbClr val="EAEAEA"/>
                </a:solidFill>
              </a:rPr>
              <a:pPr>
                <a:defRPr/>
              </a:pPr>
              <a:t>4/27/2012</a:t>
            </a:fld>
            <a:endParaRPr lang="pl-PL">
              <a:solidFill>
                <a:srgbClr val="EAEAEA"/>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57A39C74-5898-4125-BF07-DB8AF574BF15}"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33663860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698500" y="16652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60900" y="16652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10"/>
          <p:cNvSpPr>
            <a:spLocks noGrp="1" noChangeArrowheads="1"/>
          </p:cNvSpPr>
          <p:nvPr>
            <p:ph type="dt" sz="half" idx="10"/>
          </p:nvPr>
        </p:nvSpPr>
        <p:spPr>
          <a:ln/>
        </p:spPr>
        <p:txBody>
          <a:bodyPr/>
          <a:lstStyle>
            <a:lvl1pPr>
              <a:defRPr/>
            </a:lvl1pPr>
          </a:lstStyle>
          <a:p>
            <a:pPr>
              <a:defRPr/>
            </a:pPr>
            <a:fld id="{DC81A3A1-6052-42F5-9AFE-9C63481A428A}" type="datetime1">
              <a:rPr lang="en-US">
                <a:solidFill>
                  <a:srgbClr val="EAEAEA"/>
                </a:solidFill>
              </a:rPr>
              <a:pPr>
                <a:defRPr/>
              </a:pPr>
              <a:t>4/27/2012</a:t>
            </a:fld>
            <a:endParaRPr lang="pl-PL">
              <a:solidFill>
                <a:srgbClr val="EAEAEA"/>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7DF3A485-586F-484B-9514-6FB854C56428}"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2980311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atin typeface="Calibri" pitchFamily="34" charset="0"/>
              </a:defRPr>
            </a:lvl1pPr>
          </a:lstStyle>
          <a:p>
            <a:r>
              <a:rPr lang="pl-PL" dirty="0" smtClean="0"/>
              <a:t>Kliknij, aby edytować styl</a:t>
            </a:r>
            <a:endParaRPr lang="en-US" dirty="0"/>
          </a:p>
        </p:txBody>
      </p:sp>
      <p:sp>
        <p:nvSpPr>
          <p:cNvPr id="3" name="Symbol zastępczy zawartości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Tree>
    <p:extLst>
      <p:ext uri="{BB962C8B-B14F-4D97-AF65-F5344CB8AC3E}">
        <p14:creationId xmlns:p14="http://schemas.microsoft.com/office/powerpoint/2010/main" val="135038912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10"/>
          <p:cNvSpPr>
            <a:spLocks noGrp="1" noChangeArrowheads="1"/>
          </p:cNvSpPr>
          <p:nvPr>
            <p:ph type="dt" sz="half" idx="10"/>
          </p:nvPr>
        </p:nvSpPr>
        <p:spPr>
          <a:ln/>
        </p:spPr>
        <p:txBody>
          <a:bodyPr/>
          <a:lstStyle>
            <a:lvl1pPr>
              <a:defRPr/>
            </a:lvl1pPr>
          </a:lstStyle>
          <a:p>
            <a:pPr>
              <a:defRPr/>
            </a:pPr>
            <a:fld id="{6A345CA2-CEFE-4B53-B5CB-1ABBB1598F4B}" type="datetime1">
              <a:rPr lang="en-US">
                <a:solidFill>
                  <a:srgbClr val="EAEAEA"/>
                </a:solidFill>
              </a:rPr>
              <a:pPr>
                <a:defRPr/>
              </a:pPr>
              <a:t>4/27/2012</a:t>
            </a:fld>
            <a:endParaRPr lang="pl-PL">
              <a:solidFill>
                <a:srgbClr val="EAEAEA"/>
              </a:solidFill>
            </a:endParaRPr>
          </a:p>
        </p:txBody>
      </p:sp>
      <p:sp>
        <p:nvSpPr>
          <p:cNvPr id="8"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9" name="Rectangle 12"/>
          <p:cNvSpPr>
            <a:spLocks noGrp="1" noChangeArrowheads="1"/>
          </p:cNvSpPr>
          <p:nvPr>
            <p:ph type="sldNum" sz="quarter" idx="12"/>
          </p:nvPr>
        </p:nvSpPr>
        <p:spPr>
          <a:ln/>
        </p:spPr>
        <p:txBody>
          <a:bodyPr/>
          <a:lstStyle>
            <a:lvl1pPr>
              <a:defRPr/>
            </a:lvl1pPr>
          </a:lstStyle>
          <a:p>
            <a:pPr>
              <a:defRPr/>
            </a:pPr>
            <a:fld id="{C8CC1FED-CF52-48AE-ACB5-85342916F807}"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24298889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10"/>
          <p:cNvSpPr>
            <a:spLocks noGrp="1" noChangeArrowheads="1"/>
          </p:cNvSpPr>
          <p:nvPr>
            <p:ph type="dt" sz="half" idx="10"/>
          </p:nvPr>
        </p:nvSpPr>
        <p:spPr>
          <a:ln/>
        </p:spPr>
        <p:txBody>
          <a:bodyPr/>
          <a:lstStyle>
            <a:lvl1pPr>
              <a:defRPr/>
            </a:lvl1pPr>
          </a:lstStyle>
          <a:p>
            <a:pPr>
              <a:defRPr/>
            </a:pPr>
            <a:fld id="{7F123D01-6AAA-4491-94A7-66A56A928E6C}" type="datetime1">
              <a:rPr lang="en-US">
                <a:solidFill>
                  <a:srgbClr val="EAEAEA"/>
                </a:solidFill>
              </a:rPr>
              <a:pPr>
                <a:defRPr/>
              </a:pPr>
              <a:t>4/27/2012</a:t>
            </a:fld>
            <a:endParaRPr lang="pl-PL">
              <a:solidFill>
                <a:srgbClr val="EAEAEA"/>
              </a:solidFill>
            </a:endParaRPr>
          </a:p>
        </p:txBody>
      </p:sp>
      <p:sp>
        <p:nvSpPr>
          <p:cNvPr id="4"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5" name="Rectangle 12"/>
          <p:cNvSpPr>
            <a:spLocks noGrp="1" noChangeArrowheads="1"/>
          </p:cNvSpPr>
          <p:nvPr>
            <p:ph type="sldNum" sz="quarter" idx="12"/>
          </p:nvPr>
        </p:nvSpPr>
        <p:spPr>
          <a:ln/>
        </p:spPr>
        <p:txBody>
          <a:bodyPr/>
          <a:lstStyle>
            <a:lvl1pPr>
              <a:defRPr/>
            </a:lvl1pPr>
          </a:lstStyle>
          <a:p>
            <a:pPr>
              <a:defRPr/>
            </a:pPr>
            <a:fld id="{3CE2294C-E36A-40B6-90FF-01594B23F7DF}"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31610840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fld id="{83BF6EAB-30F8-47E2-9FC9-B3246D80A71E}" type="datetime1">
              <a:rPr lang="en-US">
                <a:solidFill>
                  <a:srgbClr val="EAEAEA"/>
                </a:solidFill>
              </a:rPr>
              <a:pPr>
                <a:defRPr/>
              </a:pPr>
              <a:t>4/27/2012</a:t>
            </a:fld>
            <a:endParaRPr lang="pl-PL">
              <a:solidFill>
                <a:srgbClr val="EAEAEA"/>
              </a:solidFill>
            </a:endParaRPr>
          </a:p>
        </p:txBody>
      </p:sp>
      <p:sp>
        <p:nvSpPr>
          <p:cNvPr id="3"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4" name="Rectangle 12"/>
          <p:cNvSpPr>
            <a:spLocks noGrp="1" noChangeArrowheads="1"/>
          </p:cNvSpPr>
          <p:nvPr>
            <p:ph type="sldNum" sz="quarter" idx="12"/>
          </p:nvPr>
        </p:nvSpPr>
        <p:spPr>
          <a:ln/>
        </p:spPr>
        <p:txBody>
          <a:bodyPr/>
          <a:lstStyle>
            <a:lvl1pPr>
              <a:defRPr/>
            </a:lvl1pPr>
          </a:lstStyle>
          <a:p>
            <a:pPr>
              <a:defRPr/>
            </a:pPr>
            <a:fld id="{E88BC31F-661A-45A1-A9EA-CD4C44D6E0B0}"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30746605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10"/>
          <p:cNvSpPr>
            <a:spLocks noGrp="1" noChangeArrowheads="1"/>
          </p:cNvSpPr>
          <p:nvPr>
            <p:ph type="dt" sz="half" idx="10"/>
          </p:nvPr>
        </p:nvSpPr>
        <p:spPr>
          <a:ln/>
        </p:spPr>
        <p:txBody>
          <a:bodyPr/>
          <a:lstStyle>
            <a:lvl1pPr>
              <a:defRPr/>
            </a:lvl1pPr>
          </a:lstStyle>
          <a:p>
            <a:pPr>
              <a:defRPr/>
            </a:pPr>
            <a:fld id="{3447D23E-B7D3-49CC-A49A-45CD88E4D04D}" type="datetime1">
              <a:rPr lang="en-US">
                <a:solidFill>
                  <a:srgbClr val="EAEAEA"/>
                </a:solidFill>
              </a:rPr>
              <a:pPr>
                <a:defRPr/>
              </a:pPr>
              <a:t>4/27/2012</a:t>
            </a:fld>
            <a:endParaRPr lang="pl-PL">
              <a:solidFill>
                <a:srgbClr val="EAEAEA"/>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28FC4A4A-93D7-4090-9708-9E5B96247C29}"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6059317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10"/>
          <p:cNvSpPr>
            <a:spLocks noGrp="1" noChangeArrowheads="1"/>
          </p:cNvSpPr>
          <p:nvPr>
            <p:ph type="dt" sz="half" idx="10"/>
          </p:nvPr>
        </p:nvSpPr>
        <p:spPr>
          <a:ln/>
        </p:spPr>
        <p:txBody>
          <a:bodyPr/>
          <a:lstStyle>
            <a:lvl1pPr>
              <a:defRPr/>
            </a:lvl1pPr>
          </a:lstStyle>
          <a:p>
            <a:pPr>
              <a:defRPr/>
            </a:pPr>
            <a:fld id="{E92AF5C7-4D7E-476F-A3BB-1D5B20FEBE11}" type="datetime1">
              <a:rPr lang="en-US">
                <a:solidFill>
                  <a:srgbClr val="EAEAEA"/>
                </a:solidFill>
              </a:rPr>
              <a:pPr>
                <a:defRPr/>
              </a:pPr>
              <a:t>4/27/2012</a:t>
            </a:fld>
            <a:endParaRPr lang="pl-PL">
              <a:solidFill>
                <a:srgbClr val="EAEAEA"/>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E2BC2537-D662-4F85-AEDB-068BB3E7D444}"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41706100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10"/>
          <p:cNvSpPr>
            <a:spLocks noGrp="1" noChangeArrowheads="1"/>
          </p:cNvSpPr>
          <p:nvPr>
            <p:ph type="dt" sz="half" idx="10"/>
          </p:nvPr>
        </p:nvSpPr>
        <p:spPr>
          <a:ln/>
        </p:spPr>
        <p:txBody>
          <a:bodyPr/>
          <a:lstStyle>
            <a:lvl1pPr>
              <a:defRPr/>
            </a:lvl1pPr>
          </a:lstStyle>
          <a:p>
            <a:pPr>
              <a:defRPr/>
            </a:pPr>
            <a:fld id="{0FAA0697-4F11-4198-9F17-E68750C59ADC}" type="datetime1">
              <a:rPr lang="en-US">
                <a:solidFill>
                  <a:srgbClr val="EAEAEA"/>
                </a:solidFill>
              </a:rPr>
              <a:pPr>
                <a:defRPr/>
              </a:pPr>
              <a:t>4/27/2012</a:t>
            </a:fld>
            <a:endParaRPr lang="pl-PL">
              <a:solidFill>
                <a:srgbClr val="EAEAEA"/>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86F1CD45-26C6-467F-B44A-E21C13A5F9E8}"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26598116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524625" y="350838"/>
            <a:ext cx="1946275" cy="5429250"/>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685800" y="350838"/>
            <a:ext cx="5686425" cy="542925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10"/>
          <p:cNvSpPr>
            <a:spLocks noGrp="1" noChangeArrowheads="1"/>
          </p:cNvSpPr>
          <p:nvPr>
            <p:ph type="dt" sz="half" idx="10"/>
          </p:nvPr>
        </p:nvSpPr>
        <p:spPr>
          <a:ln/>
        </p:spPr>
        <p:txBody>
          <a:bodyPr/>
          <a:lstStyle>
            <a:lvl1pPr>
              <a:defRPr/>
            </a:lvl1pPr>
          </a:lstStyle>
          <a:p>
            <a:pPr>
              <a:defRPr/>
            </a:pPr>
            <a:fld id="{81F4B648-D678-4CC3-95CE-CB3CCBF8E194}" type="datetime1">
              <a:rPr lang="en-US">
                <a:solidFill>
                  <a:srgbClr val="EAEAEA"/>
                </a:solidFill>
              </a:rPr>
              <a:pPr>
                <a:defRPr/>
              </a:pPr>
              <a:t>4/27/2012</a:t>
            </a:fld>
            <a:endParaRPr lang="pl-PL">
              <a:solidFill>
                <a:srgbClr val="EAEAEA"/>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24E13C8D-18F3-48C3-852D-7B3A1ADA2887}"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36765422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grpSp>
        <p:nvGrpSpPr>
          <p:cNvPr id="4" name="Group 5133"/>
          <p:cNvGrpSpPr>
            <a:grpSpLocks/>
          </p:cNvGrpSpPr>
          <p:nvPr/>
        </p:nvGrpSpPr>
        <p:grpSpPr bwMode="auto">
          <a:xfrm>
            <a:off x="609600" y="3324225"/>
            <a:ext cx="8001000" cy="374650"/>
            <a:chOff x="384" y="2094"/>
            <a:chExt cx="5040" cy="236"/>
          </a:xfrm>
        </p:grpSpPr>
        <p:sp>
          <p:nvSpPr>
            <p:cNvPr id="5" name="Rectangle 5134"/>
            <p:cNvSpPr>
              <a:spLocks noChangeArrowheads="1"/>
            </p:cNvSpPr>
            <p:nvPr/>
          </p:nvSpPr>
          <p:spPr bwMode="auto">
            <a:xfrm>
              <a:off x="384" y="2186"/>
              <a:ext cx="5040" cy="14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just">
                <a:buClr>
                  <a:srgbClr val="FFCC66"/>
                </a:buClr>
                <a:buSzPct val="115000"/>
              </a:pPr>
              <a:endParaRPr lang="pl-PL" sz="2000" smtClean="0">
                <a:solidFill>
                  <a:srgbClr val="EAEAEA"/>
                </a:solidFill>
                <a:latin typeface="Arial" pitchFamily="34" charset="0"/>
                <a:cs typeface="+mn-cs"/>
              </a:endParaRPr>
            </a:p>
          </p:txBody>
        </p:sp>
        <p:sp>
          <p:nvSpPr>
            <p:cNvPr id="6" name="Rectangle 5135"/>
            <p:cNvSpPr>
              <a:spLocks noChangeArrowheads="1"/>
            </p:cNvSpPr>
            <p:nvPr/>
          </p:nvSpPr>
          <p:spPr bwMode="auto">
            <a:xfrm>
              <a:off x="388" y="2094"/>
              <a:ext cx="4941" cy="175"/>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n w="12700">
              <a:solidFill>
                <a:schemeClr val="folHlink"/>
              </a:solidFill>
              <a:miter lim="800000"/>
              <a:headEnd/>
              <a:tailEnd/>
            </a:ln>
          </p:spPr>
          <p:txBody>
            <a:bodyPr wrap="none" anchor="ctr"/>
            <a:lstStyle/>
            <a:p>
              <a:pPr algn="just">
                <a:buClr>
                  <a:srgbClr val="FFCC66"/>
                </a:buClr>
                <a:buSzPct val="115000"/>
              </a:pPr>
              <a:endParaRPr lang="pl-PL" sz="2000" smtClean="0">
                <a:solidFill>
                  <a:srgbClr val="EAEAEA"/>
                </a:solidFill>
                <a:latin typeface="Arial" pitchFamily="34" charset="0"/>
                <a:cs typeface="+mn-cs"/>
              </a:endParaRPr>
            </a:p>
          </p:txBody>
        </p:sp>
        <p:sp>
          <p:nvSpPr>
            <p:cNvPr id="7" name="Line 5136"/>
            <p:cNvSpPr>
              <a:spLocks noChangeShapeType="1"/>
            </p:cNvSpPr>
            <p:nvPr/>
          </p:nvSpPr>
          <p:spPr bwMode="auto">
            <a:xfrm>
              <a:off x="392" y="2138"/>
              <a:ext cx="4939" cy="0"/>
            </a:xfrm>
            <a:prstGeom prst="line">
              <a:avLst/>
            </a:prstGeom>
            <a:noFill/>
            <a:ln w="127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just">
                <a:buClr>
                  <a:srgbClr val="FFCC66"/>
                </a:buClr>
                <a:buSzPct val="115000"/>
              </a:pPr>
              <a:endParaRPr lang="pl-PL" sz="2000" smtClean="0">
                <a:solidFill>
                  <a:srgbClr val="EAEAEA"/>
                </a:solidFill>
                <a:latin typeface="Arial" pitchFamily="34" charset="0"/>
                <a:cs typeface="+mn-cs"/>
              </a:endParaRPr>
            </a:p>
          </p:txBody>
        </p:sp>
        <p:sp>
          <p:nvSpPr>
            <p:cNvPr id="8" name="Line 5137"/>
            <p:cNvSpPr>
              <a:spLocks noChangeShapeType="1"/>
            </p:cNvSpPr>
            <p:nvPr/>
          </p:nvSpPr>
          <p:spPr bwMode="auto">
            <a:xfrm>
              <a:off x="392" y="2186"/>
              <a:ext cx="4939" cy="0"/>
            </a:xfrm>
            <a:prstGeom prst="line">
              <a:avLst/>
            </a:prstGeom>
            <a:noFill/>
            <a:ln w="127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just">
                <a:buClr>
                  <a:srgbClr val="FFCC66"/>
                </a:buClr>
                <a:buSzPct val="115000"/>
              </a:pPr>
              <a:endParaRPr lang="pl-PL" sz="2000" smtClean="0">
                <a:solidFill>
                  <a:srgbClr val="EAEAEA"/>
                </a:solidFill>
                <a:latin typeface="Arial" pitchFamily="34" charset="0"/>
                <a:cs typeface="+mn-cs"/>
              </a:endParaRPr>
            </a:p>
          </p:txBody>
        </p:sp>
        <p:sp>
          <p:nvSpPr>
            <p:cNvPr id="9" name="Line 5138"/>
            <p:cNvSpPr>
              <a:spLocks noChangeShapeType="1"/>
            </p:cNvSpPr>
            <p:nvPr/>
          </p:nvSpPr>
          <p:spPr bwMode="auto">
            <a:xfrm>
              <a:off x="392" y="2234"/>
              <a:ext cx="4939" cy="0"/>
            </a:xfrm>
            <a:prstGeom prst="line">
              <a:avLst/>
            </a:prstGeom>
            <a:noFill/>
            <a:ln w="127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just">
                <a:buClr>
                  <a:srgbClr val="FFCC66"/>
                </a:buClr>
                <a:buSzPct val="115000"/>
              </a:pPr>
              <a:endParaRPr lang="pl-PL" sz="2000" smtClean="0">
                <a:solidFill>
                  <a:srgbClr val="EAEAEA"/>
                </a:solidFill>
                <a:latin typeface="Arial" pitchFamily="34" charset="0"/>
                <a:cs typeface="+mn-cs"/>
              </a:endParaRPr>
            </a:p>
          </p:txBody>
        </p:sp>
        <p:sp>
          <p:nvSpPr>
            <p:cNvPr id="10" name="Line 5139"/>
            <p:cNvSpPr>
              <a:spLocks noChangeShapeType="1"/>
            </p:cNvSpPr>
            <p:nvPr/>
          </p:nvSpPr>
          <p:spPr bwMode="auto">
            <a:xfrm>
              <a:off x="392" y="2129"/>
              <a:ext cx="4939"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just">
                <a:buClr>
                  <a:srgbClr val="FFCC66"/>
                </a:buClr>
                <a:buSzPct val="115000"/>
              </a:pPr>
              <a:endParaRPr lang="pl-PL" sz="2000" smtClean="0">
                <a:solidFill>
                  <a:srgbClr val="EAEAEA"/>
                </a:solidFill>
                <a:latin typeface="Arial" pitchFamily="34" charset="0"/>
                <a:cs typeface="+mn-cs"/>
              </a:endParaRPr>
            </a:p>
          </p:txBody>
        </p:sp>
        <p:sp>
          <p:nvSpPr>
            <p:cNvPr id="11" name="Line 5140"/>
            <p:cNvSpPr>
              <a:spLocks noChangeShapeType="1"/>
            </p:cNvSpPr>
            <p:nvPr/>
          </p:nvSpPr>
          <p:spPr bwMode="auto">
            <a:xfrm>
              <a:off x="392" y="2177"/>
              <a:ext cx="4939"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just">
                <a:buClr>
                  <a:srgbClr val="FFCC66"/>
                </a:buClr>
                <a:buSzPct val="115000"/>
              </a:pPr>
              <a:endParaRPr lang="pl-PL" sz="2000" smtClean="0">
                <a:solidFill>
                  <a:srgbClr val="EAEAEA"/>
                </a:solidFill>
                <a:latin typeface="Arial" pitchFamily="34" charset="0"/>
                <a:cs typeface="+mn-cs"/>
              </a:endParaRPr>
            </a:p>
          </p:txBody>
        </p:sp>
        <p:sp>
          <p:nvSpPr>
            <p:cNvPr id="12" name="Line 5141"/>
            <p:cNvSpPr>
              <a:spLocks noChangeShapeType="1"/>
            </p:cNvSpPr>
            <p:nvPr/>
          </p:nvSpPr>
          <p:spPr bwMode="auto">
            <a:xfrm>
              <a:off x="392" y="2225"/>
              <a:ext cx="4939"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just">
                <a:buClr>
                  <a:srgbClr val="FFCC66"/>
                </a:buClr>
                <a:buSzPct val="115000"/>
              </a:pPr>
              <a:endParaRPr lang="pl-PL" sz="2000" smtClean="0">
                <a:solidFill>
                  <a:srgbClr val="EAEAEA"/>
                </a:solidFill>
                <a:latin typeface="Arial" pitchFamily="34" charset="0"/>
                <a:cs typeface="+mn-cs"/>
              </a:endParaRPr>
            </a:p>
          </p:txBody>
        </p:sp>
      </p:grpSp>
      <p:sp>
        <p:nvSpPr>
          <p:cNvPr id="391176" name="Rectangle 5128"/>
          <p:cNvSpPr>
            <a:spLocks noGrp="1" noChangeArrowheads="1"/>
          </p:cNvSpPr>
          <p:nvPr>
            <p:ph type="ctrTitle"/>
          </p:nvPr>
        </p:nvSpPr>
        <p:spPr>
          <a:xfrm>
            <a:off x="685800" y="1828800"/>
            <a:ext cx="7772400" cy="1143000"/>
          </a:xfrm>
        </p:spPr>
        <p:txBody>
          <a:bodyPr/>
          <a:lstStyle>
            <a:lvl1pPr>
              <a:defRPr/>
            </a:lvl1pPr>
          </a:lstStyle>
          <a:p>
            <a:r>
              <a:rPr lang="pl-PL"/>
              <a:t>Kliknij, aby edytować styl wzorca tytułu</a:t>
            </a:r>
          </a:p>
        </p:txBody>
      </p:sp>
      <p:sp>
        <p:nvSpPr>
          <p:cNvPr id="391177" name="Rectangle 5129"/>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pl-PL"/>
              <a:t>Kliknij, aby edytować styl wzorca podtytułu</a:t>
            </a:r>
          </a:p>
        </p:txBody>
      </p:sp>
      <p:sp>
        <p:nvSpPr>
          <p:cNvPr id="13" name="Rectangle 5130"/>
          <p:cNvSpPr>
            <a:spLocks noGrp="1" noChangeArrowheads="1"/>
          </p:cNvSpPr>
          <p:nvPr>
            <p:ph type="dt" sz="half" idx="10"/>
          </p:nvPr>
        </p:nvSpPr>
        <p:spPr>
          <a:xfrm>
            <a:off x="698500" y="6154738"/>
            <a:ext cx="1905000" cy="457200"/>
          </a:xfrm>
        </p:spPr>
        <p:txBody>
          <a:bodyPr/>
          <a:lstStyle>
            <a:lvl1pPr>
              <a:defRPr/>
            </a:lvl1pPr>
          </a:lstStyle>
          <a:p>
            <a:pPr>
              <a:defRPr/>
            </a:pPr>
            <a:fld id="{265AA2C9-4334-486B-A3C5-B4F3B9B2CFDB}" type="datetime1">
              <a:rPr lang="en-US">
                <a:solidFill>
                  <a:srgbClr val="EAEAEA"/>
                </a:solidFill>
              </a:rPr>
              <a:pPr>
                <a:defRPr/>
              </a:pPr>
              <a:t>4/27/2012</a:t>
            </a:fld>
            <a:endParaRPr lang="pl-PL">
              <a:solidFill>
                <a:srgbClr val="EAEAEA"/>
              </a:solidFill>
            </a:endParaRPr>
          </a:p>
        </p:txBody>
      </p:sp>
      <p:sp>
        <p:nvSpPr>
          <p:cNvPr id="14" name="Rectangle 5131"/>
          <p:cNvSpPr>
            <a:spLocks noGrp="1" noChangeArrowheads="1"/>
          </p:cNvSpPr>
          <p:nvPr>
            <p:ph type="ftr" sz="quarter" idx="11"/>
          </p:nvPr>
        </p:nvSpPr>
        <p:spPr>
          <a:xfrm>
            <a:off x="3136900" y="6154738"/>
            <a:ext cx="2895600" cy="457200"/>
          </a:xfrm>
        </p:spPr>
        <p:txBody>
          <a:bodyPr/>
          <a:lstStyle>
            <a:lvl1pPr>
              <a:defRPr/>
            </a:lvl1pPr>
          </a:lstStyle>
          <a:p>
            <a:pPr>
              <a:defRPr/>
            </a:pPr>
            <a:endParaRPr lang="pl-PL">
              <a:solidFill>
                <a:srgbClr val="EAEAEA"/>
              </a:solidFill>
            </a:endParaRPr>
          </a:p>
        </p:txBody>
      </p:sp>
      <p:sp>
        <p:nvSpPr>
          <p:cNvPr id="15" name="Rectangle 5132"/>
          <p:cNvSpPr>
            <a:spLocks noGrp="1" noChangeArrowheads="1"/>
          </p:cNvSpPr>
          <p:nvPr>
            <p:ph type="sldNum" sz="quarter" idx="12"/>
          </p:nvPr>
        </p:nvSpPr>
        <p:spPr>
          <a:xfrm>
            <a:off x="6565900" y="6154738"/>
            <a:ext cx="1905000" cy="457200"/>
          </a:xfrm>
        </p:spPr>
        <p:txBody>
          <a:bodyPr/>
          <a:lstStyle>
            <a:lvl1pPr>
              <a:defRPr/>
            </a:lvl1pPr>
          </a:lstStyle>
          <a:p>
            <a:pPr>
              <a:defRPr/>
            </a:pPr>
            <a:fld id="{494E9212-8D42-40C5-B8B0-1C0BC1E65C23}"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40774880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10"/>
          <p:cNvSpPr>
            <a:spLocks noGrp="1" noChangeArrowheads="1"/>
          </p:cNvSpPr>
          <p:nvPr>
            <p:ph type="dt" sz="half" idx="10"/>
          </p:nvPr>
        </p:nvSpPr>
        <p:spPr>
          <a:ln/>
        </p:spPr>
        <p:txBody>
          <a:bodyPr/>
          <a:lstStyle>
            <a:lvl1pPr>
              <a:defRPr/>
            </a:lvl1pPr>
          </a:lstStyle>
          <a:p>
            <a:pPr>
              <a:defRPr/>
            </a:pPr>
            <a:fld id="{B0C06042-7E11-45C4-9A3B-846026785491}" type="datetime1">
              <a:rPr lang="en-US">
                <a:solidFill>
                  <a:srgbClr val="EAEAEA"/>
                </a:solidFill>
              </a:rPr>
              <a:pPr>
                <a:defRPr/>
              </a:pPr>
              <a:t>4/27/2012</a:t>
            </a:fld>
            <a:endParaRPr lang="pl-PL">
              <a:solidFill>
                <a:srgbClr val="EAEAEA"/>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F8C8DE8F-F409-4D5D-A8DB-89A209488806}"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39265715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Rectangle 10"/>
          <p:cNvSpPr>
            <a:spLocks noGrp="1" noChangeArrowheads="1"/>
          </p:cNvSpPr>
          <p:nvPr>
            <p:ph type="dt" sz="half" idx="10"/>
          </p:nvPr>
        </p:nvSpPr>
        <p:spPr>
          <a:ln/>
        </p:spPr>
        <p:txBody>
          <a:bodyPr/>
          <a:lstStyle>
            <a:lvl1pPr>
              <a:defRPr/>
            </a:lvl1pPr>
          </a:lstStyle>
          <a:p>
            <a:pPr>
              <a:defRPr/>
            </a:pPr>
            <a:fld id="{1BE13F86-2E19-459B-A515-3ADB5FC7C247}" type="datetime1">
              <a:rPr lang="en-US">
                <a:solidFill>
                  <a:srgbClr val="EAEAEA"/>
                </a:solidFill>
              </a:rPr>
              <a:pPr>
                <a:defRPr/>
              </a:pPr>
              <a:t>4/27/2012</a:t>
            </a:fld>
            <a:endParaRPr lang="pl-PL">
              <a:solidFill>
                <a:srgbClr val="EAEAEA"/>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8F56C823-242E-4D6A-8E5C-9FB67BE68467}"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1208695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atin typeface="Calibri" pitchFamily="34" charset="0"/>
              </a:defRPr>
            </a:lvl1pPr>
          </a:lstStyle>
          <a:p>
            <a:r>
              <a:rPr lang="pl-PL" dirty="0" smtClean="0"/>
              <a:t>Kliknij, aby edytować styl</a:t>
            </a:r>
            <a:endParaRPr lang="en-US" dirty="0"/>
          </a:p>
        </p:txBody>
      </p:sp>
      <p:sp>
        <p:nvSpPr>
          <p:cNvPr id="3" name="Symbol zastępczy zawartości 2"/>
          <p:cNvSpPr>
            <a:spLocks noGrp="1"/>
          </p:cNvSpPr>
          <p:nvPr>
            <p:ph sz="half" idx="1"/>
          </p:nvPr>
        </p:nvSpPr>
        <p:spPr>
          <a:xfrm>
            <a:off x="685800" y="1125538"/>
            <a:ext cx="4098925" cy="5616575"/>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Symbol zastępczy zawartości 3"/>
          <p:cNvSpPr>
            <a:spLocks noGrp="1"/>
          </p:cNvSpPr>
          <p:nvPr>
            <p:ph sz="half" idx="2"/>
          </p:nvPr>
        </p:nvSpPr>
        <p:spPr>
          <a:xfrm>
            <a:off x="4937125" y="1125538"/>
            <a:ext cx="4098925" cy="5616575"/>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Tree>
    <p:extLst>
      <p:ext uri="{BB962C8B-B14F-4D97-AF65-F5344CB8AC3E}">
        <p14:creationId xmlns:p14="http://schemas.microsoft.com/office/powerpoint/2010/main" val="429126709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698500" y="16652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60900" y="16652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10"/>
          <p:cNvSpPr>
            <a:spLocks noGrp="1" noChangeArrowheads="1"/>
          </p:cNvSpPr>
          <p:nvPr>
            <p:ph type="dt" sz="half" idx="10"/>
          </p:nvPr>
        </p:nvSpPr>
        <p:spPr>
          <a:ln/>
        </p:spPr>
        <p:txBody>
          <a:bodyPr/>
          <a:lstStyle>
            <a:lvl1pPr>
              <a:defRPr/>
            </a:lvl1pPr>
          </a:lstStyle>
          <a:p>
            <a:pPr>
              <a:defRPr/>
            </a:pPr>
            <a:fld id="{32A8ABBC-3A5B-4BC8-A109-5FABFD3CF0E0}" type="datetime1">
              <a:rPr lang="en-US">
                <a:solidFill>
                  <a:srgbClr val="EAEAEA"/>
                </a:solidFill>
              </a:rPr>
              <a:pPr>
                <a:defRPr/>
              </a:pPr>
              <a:t>4/27/2012</a:t>
            </a:fld>
            <a:endParaRPr lang="pl-PL">
              <a:solidFill>
                <a:srgbClr val="EAEAEA"/>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F8CDD6D4-01E4-41C5-B60C-80AA2C1B4027}"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37648354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10"/>
          <p:cNvSpPr>
            <a:spLocks noGrp="1" noChangeArrowheads="1"/>
          </p:cNvSpPr>
          <p:nvPr>
            <p:ph type="dt" sz="half" idx="10"/>
          </p:nvPr>
        </p:nvSpPr>
        <p:spPr>
          <a:ln/>
        </p:spPr>
        <p:txBody>
          <a:bodyPr/>
          <a:lstStyle>
            <a:lvl1pPr>
              <a:defRPr/>
            </a:lvl1pPr>
          </a:lstStyle>
          <a:p>
            <a:pPr>
              <a:defRPr/>
            </a:pPr>
            <a:fld id="{1DFBA3A5-5ADE-41F4-984C-6F8087B2C301}" type="datetime1">
              <a:rPr lang="en-US">
                <a:solidFill>
                  <a:srgbClr val="EAEAEA"/>
                </a:solidFill>
              </a:rPr>
              <a:pPr>
                <a:defRPr/>
              </a:pPr>
              <a:t>4/27/2012</a:t>
            </a:fld>
            <a:endParaRPr lang="pl-PL">
              <a:solidFill>
                <a:srgbClr val="EAEAEA"/>
              </a:solidFill>
            </a:endParaRPr>
          </a:p>
        </p:txBody>
      </p:sp>
      <p:sp>
        <p:nvSpPr>
          <p:cNvPr id="8"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9" name="Rectangle 12"/>
          <p:cNvSpPr>
            <a:spLocks noGrp="1" noChangeArrowheads="1"/>
          </p:cNvSpPr>
          <p:nvPr>
            <p:ph type="sldNum" sz="quarter" idx="12"/>
          </p:nvPr>
        </p:nvSpPr>
        <p:spPr>
          <a:ln/>
        </p:spPr>
        <p:txBody>
          <a:bodyPr/>
          <a:lstStyle>
            <a:lvl1pPr>
              <a:defRPr/>
            </a:lvl1pPr>
          </a:lstStyle>
          <a:p>
            <a:pPr>
              <a:defRPr/>
            </a:pPr>
            <a:fld id="{AB02624F-1E3A-47C5-B404-0AE5C9C5C8D5}"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22213396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10"/>
          <p:cNvSpPr>
            <a:spLocks noGrp="1" noChangeArrowheads="1"/>
          </p:cNvSpPr>
          <p:nvPr>
            <p:ph type="dt" sz="half" idx="10"/>
          </p:nvPr>
        </p:nvSpPr>
        <p:spPr>
          <a:ln/>
        </p:spPr>
        <p:txBody>
          <a:bodyPr/>
          <a:lstStyle>
            <a:lvl1pPr>
              <a:defRPr/>
            </a:lvl1pPr>
          </a:lstStyle>
          <a:p>
            <a:pPr>
              <a:defRPr/>
            </a:pPr>
            <a:fld id="{5D8251ED-4F5B-4C82-B673-34C639388B0D}" type="datetime1">
              <a:rPr lang="en-US">
                <a:solidFill>
                  <a:srgbClr val="EAEAEA"/>
                </a:solidFill>
              </a:rPr>
              <a:pPr>
                <a:defRPr/>
              </a:pPr>
              <a:t>4/27/2012</a:t>
            </a:fld>
            <a:endParaRPr lang="pl-PL">
              <a:solidFill>
                <a:srgbClr val="EAEAEA"/>
              </a:solidFill>
            </a:endParaRPr>
          </a:p>
        </p:txBody>
      </p:sp>
      <p:sp>
        <p:nvSpPr>
          <p:cNvPr id="4"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5" name="Rectangle 12"/>
          <p:cNvSpPr>
            <a:spLocks noGrp="1" noChangeArrowheads="1"/>
          </p:cNvSpPr>
          <p:nvPr>
            <p:ph type="sldNum" sz="quarter" idx="12"/>
          </p:nvPr>
        </p:nvSpPr>
        <p:spPr>
          <a:ln/>
        </p:spPr>
        <p:txBody>
          <a:bodyPr/>
          <a:lstStyle>
            <a:lvl1pPr>
              <a:defRPr/>
            </a:lvl1pPr>
          </a:lstStyle>
          <a:p>
            <a:pPr>
              <a:defRPr/>
            </a:pPr>
            <a:fld id="{79CC55FC-5B7A-4A35-A3DF-049BC6F995FD}"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26980344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fld id="{4598886C-1C04-454A-9A2A-5CB77FB0C4ED}" type="datetime1">
              <a:rPr lang="en-US">
                <a:solidFill>
                  <a:srgbClr val="EAEAEA"/>
                </a:solidFill>
              </a:rPr>
              <a:pPr>
                <a:defRPr/>
              </a:pPr>
              <a:t>4/27/2012</a:t>
            </a:fld>
            <a:endParaRPr lang="pl-PL">
              <a:solidFill>
                <a:srgbClr val="EAEAEA"/>
              </a:solidFill>
            </a:endParaRPr>
          </a:p>
        </p:txBody>
      </p:sp>
      <p:sp>
        <p:nvSpPr>
          <p:cNvPr id="3"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4" name="Rectangle 12"/>
          <p:cNvSpPr>
            <a:spLocks noGrp="1" noChangeArrowheads="1"/>
          </p:cNvSpPr>
          <p:nvPr>
            <p:ph type="sldNum" sz="quarter" idx="12"/>
          </p:nvPr>
        </p:nvSpPr>
        <p:spPr>
          <a:ln/>
        </p:spPr>
        <p:txBody>
          <a:bodyPr/>
          <a:lstStyle>
            <a:lvl1pPr>
              <a:defRPr/>
            </a:lvl1pPr>
          </a:lstStyle>
          <a:p>
            <a:pPr>
              <a:defRPr/>
            </a:pPr>
            <a:fld id="{35D49709-4C93-43B2-BE1C-B7E576DFE794}"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37451282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10"/>
          <p:cNvSpPr>
            <a:spLocks noGrp="1" noChangeArrowheads="1"/>
          </p:cNvSpPr>
          <p:nvPr>
            <p:ph type="dt" sz="half" idx="10"/>
          </p:nvPr>
        </p:nvSpPr>
        <p:spPr>
          <a:ln/>
        </p:spPr>
        <p:txBody>
          <a:bodyPr/>
          <a:lstStyle>
            <a:lvl1pPr>
              <a:defRPr/>
            </a:lvl1pPr>
          </a:lstStyle>
          <a:p>
            <a:pPr>
              <a:defRPr/>
            </a:pPr>
            <a:fld id="{EC25A3ED-AF3D-4F2F-9E0B-F1E65DA58D82}" type="datetime1">
              <a:rPr lang="en-US">
                <a:solidFill>
                  <a:srgbClr val="EAEAEA"/>
                </a:solidFill>
              </a:rPr>
              <a:pPr>
                <a:defRPr/>
              </a:pPr>
              <a:t>4/27/2012</a:t>
            </a:fld>
            <a:endParaRPr lang="pl-PL">
              <a:solidFill>
                <a:srgbClr val="EAEAEA"/>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2E9C94B9-208B-484D-B414-C013971AA493}"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29989192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10"/>
          <p:cNvSpPr>
            <a:spLocks noGrp="1" noChangeArrowheads="1"/>
          </p:cNvSpPr>
          <p:nvPr>
            <p:ph type="dt" sz="half" idx="10"/>
          </p:nvPr>
        </p:nvSpPr>
        <p:spPr>
          <a:ln/>
        </p:spPr>
        <p:txBody>
          <a:bodyPr/>
          <a:lstStyle>
            <a:lvl1pPr>
              <a:defRPr/>
            </a:lvl1pPr>
          </a:lstStyle>
          <a:p>
            <a:pPr>
              <a:defRPr/>
            </a:pPr>
            <a:fld id="{4134B5D1-F231-410C-B715-0B9ED761672F}" type="datetime1">
              <a:rPr lang="en-US">
                <a:solidFill>
                  <a:srgbClr val="EAEAEA"/>
                </a:solidFill>
              </a:rPr>
              <a:pPr>
                <a:defRPr/>
              </a:pPr>
              <a:t>4/27/2012</a:t>
            </a:fld>
            <a:endParaRPr lang="pl-PL">
              <a:solidFill>
                <a:srgbClr val="EAEAEA"/>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C09E616B-AA7B-4293-AAB1-A89F3B4F0B0A}"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11412279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10"/>
          <p:cNvSpPr>
            <a:spLocks noGrp="1" noChangeArrowheads="1"/>
          </p:cNvSpPr>
          <p:nvPr>
            <p:ph type="dt" sz="half" idx="10"/>
          </p:nvPr>
        </p:nvSpPr>
        <p:spPr>
          <a:ln/>
        </p:spPr>
        <p:txBody>
          <a:bodyPr/>
          <a:lstStyle>
            <a:lvl1pPr>
              <a:defRPr/>
            </a:lvl1pPr>
          </a:lstStyle>
          <a:p>
            <a:pPr>
              <a:defRPr/>
            </a:pPr>
            <a:fld id="{058BCA11-5D01-4885-94B1-1DCF81F4BD6E}" type="datetime1">
              <a:rPr lang="en-US">
                <a:solidFill>
                  <a:srgbClr val="EAEAEA"/>
                </a:solidFill>
              </a:rPr>
              <a:pPr>
                <a:defRPr/>
              </a:pPr>
              <a:t>4/27/2012</a:t>
            </a:fld>
            <a:endParaRPr lang="pl-PL">
              <a:solidFill>
                <a:srgbClr val="EAEAEA"/>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61B54BA3-3C8C-4288-8B88-800ED78E081D}"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39886444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524625" y="350838"/>
            <a:ext cx="1946275" cy="5429250"/>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685800" y="350838"/>
            <a:ext cx="5686425" cy="542925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10"/>
          <p:cNvSpPr>
            <a:spLocks noGrp="1" noChangeArrowheads="1"/>
          </p:cNvSpPr>
          <p:nvPr>
            <p:ph type="dt" sz="half" idx="10"/>
          </p:nvPr>
        </p:nvSpPr>
        <p:spPr>
          <a:ln/>
        </p:spPr>
        <p:txBody>
          <a:bodyPr/>
          <a:lstStyle>
            <a:lvl1pPr>
              <a:defRPr/>
            </a:lvl1pPr>
          </a:lstStyle>
          <a:p>
            <a:pPr>
              <a:defRPr/>
            </a:pPr>
            <a:fld id="{B1D24CCA-B1C3-4D9E-9BBF-809BB7591742}" type="datetime1">
              <a:rPr lang="en-US">
                <a:solidFill>
                  <a:srgbClr val="EAEAEA"/>
                </a:solidFill>
              </a:rPr>
              <a:pPr>
                <a:defRPr/>
              </a:pPr>
              <a:t>4/27/2012</a:t>
            </a:fld>
            <a:endParaRPr lang="pl-PL">
              <a:solidFill>
                <a:srgbClr val="EAEAEA"/>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E3798792-4B23-438E-B41C-56DD23501F76}"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5176161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grpSp>
        <p:nvGrpSpPr>
          <p:cNvPr id="4" name="Group 5133"/>
          <p:cNvGrpSpPr>
            <a:grpSpLocks/>
          </p:cNvGrpSpPr>
          <p:nvPr/>
        </p:nvGrpSpPr>
        <p:grpSpPr bwMode="auto">
          <a:xfrm>
            <a:off x="609600" y="3324225"/>
            <a:ext cx="8001000" cy="374650"/>
            <a:chOff x="384" y="2094"/>
            <a:chExt cx="5040" cy="236"/>
          </a:xfrm>
        </p:grpSpPr>
        <p:sp>
          <p:nvSpPr>
            <p:cNvPr id="5" name="Rectangle 5134"/>
            <p:cNvSpPr>
              <a:spLocks noChangeArrowheads="1"/>
            </p:cNvSpPr>
            <p:nvPr/>
          </p:nvSpPr>
          <p:spPr bwMode="auto">
            <a:xfrm>
              <a:off x="384" y="2186"/>
              <a:ext cx="5040" cy="14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just">
                <a:buClr>
                  <a:srgbClr val="FFCC66"/>
                </a:buClr>
                <a:buSzPct val="115000"/>
              </a:pPr>
              <a:endParaRPr lang="pl-PL" sz="2000" smtClean="0">
                <a:solidFill>
                  <a:srgbClr val="EAEAEA"/>
                </a:solidFill>
                <a:latin typeface="Arial" pitchFamily="34" charset="0"/>
                <a:cs typeface="+mn-cs"/>
              </a:endParaRPr>
            </a:p>
          </p:txBody>
        </p:sp>
        <p:sp>
          <p:nvSpPr>
            <p:cNvPr id="6" name="Rectangle 5135"/>
            <p:cNvSpPr>
              <a:spLocks noChangeArrowheads="1"/>
            </p:cNvSpPr>
            <p:nvPr/>
          </p:nvSpPr>
          <p:spPr bwMode="auto">
            <a:xfrm>
              <a:off x="388" y="2094"/>
              <a:ext cx="4941" cy="175"/>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n w="12700">
              <a:solidFill>
                <a:schemeClr val="folHlink"/>
              </a:solidFill>
              <a:miter lim="800000"/>
              <a:headEnd/>
              <a:tailEnd/>
            </a:ln>
          </p:spPr>
          <p:txBody>
            <a:bodyPr wrap="none" anchor="ctr"/>
            <a:lstStyle/>
            <a:p>
              <a:pPr algn="just">
                <a:buClr>
                  <a:srgbClr val="FFCC66"/>
                </a:buClr>
                <a:buSzPct val="115000"/>
              </a:pPr>
              <a:endParaRPr lang="pl-PL" sz="2000" smtClean="0">
                <a:solidFill>
                  <a:srgbClr val="EAEAEA"/>
                </a:solidFill>
                <a:latin typeface="Arial" pitchFamily="34" charset="0"/>
                <a:cs typeface="+mn-cs"/>
              </a:endParaRPr>
            </a:p>
          </p:txBody>
        </p:sp>
        <p:sp>
          <p:nvSpPr>
            <p:cNvPr id="7" name="Line 5136"/>
            <p:cNvSpPr>
              <a:spLocks noChangeShapeType="1"/>
            </p:cNvSpPr>
            <p:nvPr/>
          </p:nvSpPr>
          <p:spPr bwMode="auto">
            <a:xfrm>
              <a:off x="392" y="2138"/>
              <a:ext cx="4939" cy="0"/>
            </a:xfrm>
            <a:prstGeom prst="line">
              <a:avLst/>
            </a:prstGeom>
            <a:noFill/>
            <a:ln w="127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just">
                <a:buClr>
                  <a:srgbClr val="FFCC66"/>
                </a:buClr>
                <a:buSzPct val="115000"/>
              </a:pPr>
              <a:endParaRPr lang="pl-PL" sz="2000" smtClean="0">
                <a:solidFill>
                  <a:srgbClr val="EAEAEA"/>
                </a:solidFill>
                <a:latin typeface="Arial" pitchFamily="34" charset="0"/>
                <a:cs typeface="+mn-cs"/>
              </a:endParaRPr>
            </a:p>
          </p:txBody>
        </p:sp>
        <p:sp>
          <p:nvSpPr>
            <p:cNvPr id="8" name="Line 5137"/>
            <p:cNvSpPr>
              <a:spLocks noChangeShapeType="1"/>
            </p:cNvSpPr>
            <p:nvPr/>
          </p:nvSpPr>
          <p:spPr bwMode="auto">
            <a:xfrm>
              <a:off x="392" y="2186"/>
              <a:ext cx="4939" cy="0"/>
            </a:xfrm>
            <a:prstGeom prst="line">
              <a:avLst/>
            </a:prstGeom>
            <a:noFill/>
            <a:ln w="127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just">
                <a:buClr>
                  <a:srgbClr val="FFCC66"/>
                </a:buClr>
                <a:buSzPct val="115000"/>
              </a:pPr>
              <a:endParaRPr lang="pl-PL" sz="2000" smtClean="0">
                <a:solidFill>
                  <a:srgbClr val="EAEAEA"/>
                </a:solidFill>
                <a:latin typeface="Arial" pitchFamily="34" charset="0"/>
                <a:cs typeface="+mn-cs"/>
              </a:endParaRPr>
            </a:p>
          </p:txBody>
        </p:sp>
        <p:sp>
          <p:nvSpPr>
            <p:cNvPr id="9" name="Line 5138"/>
            <p:cNvSpPr>
              <a:spLocks noChangeShapeType="1"/>
            </p:cNvSpPr>
            <p:nvPr/>
          </p:nvSpPr>
          <p:spPr bwMode="auto">
            <a:xfrm>
              <a:off x="392" y="2234"/>
              <a:ext cx="4939" cy="0"/>
            </a:xfrm>
            <a:prstGeom prst="line">
              <a:avLst/>
            </a:prstGeom>
            <a:noFill/>
            <a:ln w="127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just">
                <a:buClr>
                  <a:srgbClr val="FFCC66"/>
                </a:buClr>
                <a:buSzPct val="115000"/>
              </a:pPr>
              <a:endParaRPr lang="pl-PL" sz="2000" smtClean="0">
                <a:solidFill>
                  <a:srgbClr val="EAEAEA"/>
                </a:solidFill>
                <a:latin typeface="Arial" pitchFamily="34" charset="0"/>
                <a:cs typeface="+mn-cs"/>
              </a:endParaRPr>
            </a:p>
          </p:txBody>
        </p:sp>
        <p:sp>
          <p:nvSpPr>
            <p:cNvPr id="10" name="Line 5139"/>
            <p:cNvSpPr>
              <a:spLocks noChangeShapeType="1"/>
            </p:cNvSpPr>
            <p:nvPr/>
          </p:nvSpPr>
          <p:spPr bwMode="auto">
            <a:xfrm>
              <a:off x="392" y="2129"/>
              <a:ext cx="4939"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just">
                <a:buClr>
                  <a:srgbClr val="FFCC66"/>
                </a:buClr>
                <a:buSzPct val="115000"/>
              </a:pPr>
              <a:endParaRPr lang="pl-PL" sz="2000" smtClean="0">
                <a:solidFill>
                  <a:srgbClr val="EAEAEA"/>
                </a:solidFill>
                <a:latin typeface="Arial" pitchFamily="34" charset="0"/>
                <a:cs typeface="+mn-cs"/>
              </a:endParaRPr>
            </a:p>
          </p:txBody>
        </p:sp>
        <p:sp>
          <p:nvSpPr>
            <p:cNvPr id="11" name="Line 5140"/>
            <p:cNvSpPr>
              <a:spLocks noChangeShapeType="1"/>
            </p:cNvSpPr>
            <p:nvPr/>
          </p:nvSpPr>
          <p:spPr bwMode="auto">
            <a:xfrm>
              <a:off x="392" y="2177"/>
              <a:ext cx="4939"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just">
                <a:buClr>
                  <a:srgbClr val="FFCC66"/>
                </a:buClr>
                <a:buSzPct val="115000"/>
              </a:pPr>
              <a:endParaRPr lang="pl-PL" sz="2000" smtClean="0">
                <a:solidFill>
                  <a:srgbClr val="EAEAEA"/>
                </a:solidFill>
                <a:latin typeface="Arial" pitchFamily="34" charset="0"/>
                <a:cs typeface="+mn-cs"/>
              </a:endParaRPr>
            </a:p>
          </p:txBody>
        </p:sp>
        <p:sp>
          <p:nvSpPr>
            <p:cNvPr id="12" name="Line 5141"/>
            <p:cNvSpPr>
              <a:spLocks noChangeShapeType="1"/>
            </p:cNvSpPr>
            <p:nvPr/>
          </p:nvSpPr>
          <p:spPr bwMode="auto">
            <a:xfrm>
              <a:off x="392" y="2225"/>
              <a:ext cx="4939"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just">
                <a:buClr>
                  <a:srgbClr val="FFCC66"/>
                </a:buClr>
                <a:buSzPct val="115000"/>
              </a:pPr>
              <a:endParaRPr lang="pl-PL" sz="2000" smtClean="0">
                <a:solidFill>
                  <a:srgbClr val="EAEAEA"/>
                </a:solidFill>
                <a:latin typeface="Arial" pitchFamily="34" charset="0"/>
                <a:cs typeface="+mn-cs"/>
              </a:endParaRPr>
            </a:p>
          </p:txBody>
        </p:sp>
      </p:grpSp>
      <p:sp>
        <p:nvSpPr>
          <p:cNvPr id="391176" name="Rectangle 5128"/>
          <p:cNvSpPr>
            <a:spLocks noGrp="1" noChangeArrowheads="1"/>
          </p:cNvSpPr>
          <p:nvPr>
            <p:ph type="ctrTitle"/>
          </p:nvPr>
        </p:nvSpPr>
        <p:spPr>
          <a:xfrm>
            <a:off x="685800" y="1828800"/>
            <a:ext cx="7772400" cy="1143000"/>
          </a:xfrm>
        </p:spPr>
        <p:txBody>
          <a:bodyPr/>
          <a:lstStyle>
            <a:lvl1pPr>
              <a:defRPr/>
            </a:lvl1pPr>
          </a:lstStyle>
          <a:p>
            <a:r>
              <a:rPr lang="pl-PL"/>
              <a:t>Kliknij, aby edytować styl wzorca tytułu</a:t>
            </a:r>
          </a:p>
        </p:txBody>
      </p:sp>
      <p:sp>
        <p:nvSpPr>
          <p:cNvPr id="391177" name="Rectangle 5129"/>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pl-PL"/>
              <a:t>Kliknij, aby edytować styl wzorca podtytułu</a:t>
            </a:r>
          </a:p>
        </p:txBody>
      </p:sp>
      <p:sp>
        <p:nvSpPr>
          <p:cNvPr id="13" name="Rectangle 5130"/>
          <p:cNvSpPr>
            <a:spLocks noGrp="1" noChangeArrowheads="1"/>
          </p:cNvSpPr>
          <p:nvPr>
            <p:ph type="dt" sz="half" idx="10"/>
          </p:nvPr>
        </p:nvSpPr>
        <p:spPr>
          <a:xfrm>
            <a:off x="698500" y="6154738"/>
            <a:ext cx="1905000" cy="457200"/>
          </a:xfrm>
        </p:spPr>
        <p:txBody>
          <a:bodyPr/>
          <a:lstStyle>
            <a:lvl1pPr>
              <a:defRPr/>
            </a:lvl1pPr>
          </a:lstStyle>
          <a:p>
            <a:pPr>
              <a:defRPr/>
            </a:pPr>
            <a:fld id="{265AA2C9-4334-486B-A3C5-B4F3B9B2CFDB}" type="datetime1">
              <a:rPr lang="en-US">
                <a:solidFill>
                  <a:srgbClr val="EAEAEA"/>
                </a:solidFill>
              </a:rPr>
              <a:pPr>
                <a:defRPr/>
              </a:pPr>
              <a:t>4/27/2012</a:t>
            </a:fld>
            <a:endParaRPr lang="pl-PL">
              <a:solidFill>
                <a:srgbClr val="EAEAEA"/>
              </a:solidFill>
            </a:endParaRPr>
          </a:p>
        </p:txBody>
      </p:sp>
      <p:sp>
        <p:nvSpPr>
          <p:cNvPr id="14" name="Rectangle 5131"/>
          <p:cNvSpPr>
            <a:spLocks noGrp="1" noChangeArrowheads="1"/>
          </p:cNvSpPr>
          <p:nvPr>
            <p:ph type="ftr" sz="quarter" idx="11"/>
          </p:nvPr>
        </p:nvSpPr>
        <p:spPr>
          <a:xfrm>
            <a:off x="3136900" y="6154738"/>
            <a:ext cx="2895600" cy="457200"/>
          </a:xfrm>
        </p:spPr>
        <p:txBody>
          <a:bodyPr/>
          <a:lstStyle>
            <a:lvl1pPr>
              <a:defRPr/>
            </a:lvl1pPr>
          </a:lstStyle>
          <a:p>
            <a:pPr>
              <a:defRPr/>
            </a:pPr>
            <a:endParaRPr lang="pl-PL">
              <a:solidFill>
                <a:srgbClr val="EAEAEA"/>
              </a:solidFill>
            </a:endParaRPr>
          </a:p>
        </p:txBody>
      </p:sp>
      <p:sp>
        <p:nvSpPr>
          <p:cNvPr id="15" name="Rectangle 5132"/>
          <p:cNvSpPr>
            <a:spLocks noGrp="1" noChangeArrowheads="1"/>
          </p:cNvSpPr>
          <p:nvPr>
            <p:ph type="sldNum" sz="quarter" idx="12"/>
          </p:nvPr>
        </p:nvSpPr>
        <p:spPr>
          <a:xfrm>
            <a:off x="6565900" y="6154738"/>
            <a:ext cx="1905000" cy="457200"/>
          </a:xfrm>
        </p:spPr>
        <p:txBody>
          <a:bodyPr/>
          <a:lstStyle>
            <a:lvl1pPr>
              <a:defRPr/>
            </a:lvl1pPr>
          </a:lstStyle>
          <a:p>
            <a:pPr>
              <a:defRPr/>
            </a:pPr>
            <a:fld id="{494E9212-8D42-40C5-B8B0-1C0BC1E65C23}"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36198050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10"/>
          <p:cNvSpPr>
            <a:spLocks noGrp="1" noChangeArrowheads="1"/>
          </p:cNvSpPr>
          <p:nvPr>
            <p:ph type="dt" sz="half" idx="10"/>
          </p:nvPr>
        </p:nvSpPr>
        <p:spPr>
          <a:ln/>
        </p:spPr>
        <p:txBody>
          <a:bodyPr/>
          <a:lstStyle>
            <a:lvl1pPr>
              <a:defRPr/>
            </a:lvl1pPr>
          </a:lstStyle>
          <a:p>
            <a:pPr>
              <a:defRPr/>
            </a:pPr>
            <a:fld id="{B0C06042-7E11-45C4-9A3B-846026785491}" type="datetime1">
              <a:rPr lang="en-US">
                <a:solidFill>
                  <a:srgbClr val="EAEAEA"/>
                </a:solidFill>
              </a:rPr>
              <a:pPr>
                <a:defRPr/>
              </a:pPr>
              <a:t>4/27/2012</a:t>
            </a:fld>
            <a:endParaRPr lang="pl-PL">
              <a:solidFill>
                <a:srgbClr val="EAEAEA"/>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F8C8DE8F-F409-4D5D-A8DB-89A209488806}"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3287384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ytuł, zawartość i 2 elementy zawartości">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2110560"/>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Rectangle 10"/>
          <p:cNvSpPr>
            <a:spLocks noGrp="1" noChangeArrowheads="1"/>
          </p:cNvSpPr>
          <p:nvPr>
            <p:ph type="dt" sz="half" idx="10"/>
          </p:nvPr>
        </p:nvSpPr>
        <p:spPr>
          <a:ln/>
        </p:spPr>
        <p:txBody>
          <a:bodyPr/>
          <a:lstStyle>
            <a:lvl1pPr>
              <a:defRPr/>
            </a:lvl1pPr>
          </a:lstStyle>
          <a:p>
            <a:pPr>
              <a:defRPr/>
            </a:pPr>
            <a:fld id="{1BE13F86-2E19-459B-A515-3ADB5FC7C247}" type="datetime1">
              <a:rPr lang="en-US">
                <a:solidFill>
                  <a:srgbClr val="EAEAEA"/>
                </a:solidFill>
              </a:rPr>
              <a:pPr>
                <a:defRPr/>
              </a:pPr>
              <a:t>4/27/2012</a:t>
            </a:fld>
            <a:endParaRPr lang="pl-PL">
              <a:solidFill>
                <a:srgbClr val="EAEAEA"/>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8F56C823-242E-4D6A-8E5C-9FB67BE68467}"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37330095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698500" y="16652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60900" y="16652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10"/>
          <p:cNvSpPr>
            <a:spLocks noGrp="1" noChangeArrowheads="1"/>
          </p:cNvSpPr>
          <p:nvPr>
            <p:ph type="dt" sz="half" idx="10"/>
          </p:nvPr>
        </p:nvSpPr>
        <p:spPr>
          <a:ln/>
        </p:spPr>
        <p:txBody>
          <a:bodyPr/>
          <a:lstStyle>
            <a:lvl1pPr>
              <a:defRPr/>
            </a:lvl1pPr>
          </a:lstStyle>
          <a:p>
            <a:pPr>
              <a:defRPr/>
            </a:pPr>
            <a:fld id="{32A8ABBC-3A5B-4BC8-A109-5FABFD3CF0E0}" type="datetime1">
              <a:rPr lang="en-US">
                <a:solidFill>
                  <a:srgbClr val="EAEAEA"/>
                </a:solidFill>
              </a:rPr>
              <a:pPr>
                <a:defRPr/>
              </a:pPr>
              <a:t>4/27/2012</a:t>
            </a:fld>
            <a:endParaRPr lang="pl-PL">
              <a:solidFill>
                <a:srgbClr val="EAEAEA"/>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F8CDD6D4-01E4-41C5-B60C-80AA2C1B4027}"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34547190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10"/>
          <p:cNvSpPr>
            <a:spLocks noGrp="1" noChangeArrowheads="1"/>
          </p:cNvSpPr>
          <p:nvPr>
            <p:ph type="dt" sz="half" idx="10"/>
          </p:nvPr>
        </p:nvSpPr>
        <p:spPr>
          <a:ln/>
        </p:spPr>
        <p:txBody>
          <a:bodyPr/>
          <a:lstStyle>
            <a:lvl1pPr>
              <a:defRPr/>
            </a:lvl1pPr>
          </a:lstStyle>
          <a:p>
            <a:pPr>
              <a:defRPr/>
            </a:pPr>
            <a:fld id="{1DFBA3A5-5ADE-41F4-984C-6F8087B2C301}" type="datetime1">
              <a:rPr lang="en-US">
                <a:solidFill>
                  <a:srgbClr val="EAEAEA"/>
                </a:solidFill>
              </a:rPr>
              <a:pPr>
                <a:defRPr/>
              </a:pPr>
              <a:t>4/27/2012</a:t>
            </a:fld>
            <a:endParaRPr lang="pl-PL">
              <a:solidFill>
                <a:srgbClr val="EAEAEA"/>
              </a:solidFill>
            </a:endParaRPr>
          </a:p>
        </p:txBody>
      </p:sp>
      <p:sp>
        <p:nvSpPr>
          <p:cNvPr id="8"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9" name="Rectangle 12"/>
          <p:cNvSpPr>
            <a:spLocks noGrp="1" noChangeArrowheads="1"/>
          </p:cNvSpPr>
          <p:nvPr>
            <p:ph type="sldNum" sz="quarter" idx="12"/>
          </p:nvPr>
        </p:nvSpPr>
        <p:spPr>
          <a:ln/>
        </p:spPr>
        <p:txBody>
          <a:bodyPr/>
          <a:lstStyle>
            <a:lvl1pPr>
              <a:defRPr/>
            </a:lvl1pPr>
          </a:lstStyle>
          <a:p>
            <a:pPr>
              <a:defRPr/>
            </a:pPr>
            <a:fld id="{AB02624F-1E3A-47C5-B404-0AE5C9C5C8D5}"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15736975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10"/>
          <p:cNvSpPr>
            <a:spLocks noGrp="1" noChangeArrowheads="1"/>
          </p:cNvSpPr>
          <p:nvPr>
            <p:ph type="dt" sz="half" idx="10"/>
          </p:nvPr>
        </p:nvSpPr>
        <p:spPr>
          <a:ln/>
        </p:spPr>
        <p:txBody>
          <a:bodyPr/>
          <a:lstStyle>
            <a:lvl1pPr>
              <a:defRPr/>
            </a:lvl1pPr>
          </a:lstStyle>
          <a:p>
            <a:pPr>
              <a:defRPr/>
            </a:pPr>
            <a:fld id="{5D8251ED-4F5B-4C82-B673-34C639388B0D}" type="datetime1">
              <a:rPr lang="en-US">
                <a:solidFill>
                  <a:srgbClr val="EAEAEA"/>
                </a:solidFill>
              </a:rPr>
              <a:pPr>
                <a:defRPr/>
              </a:pPr>
              <a:t>4/27/2012</a:t>
            </a:fld>
            <a:endParaRPr lang="pl-PL">
              <a:solidFill>
                <a:srgbClr val="EAEAEA"/>
              </a:solidFill>
            </a:endParaRPr>
          </a:p>
        </p:txBody>
      </p:sp>
      <p:sp>
        <p:nvSpPr>
          <p:cNvPr id="4"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5" name="Rectangle 12"/>
          <p:cNvSpPr>
            <a:spLocks noGrp="1" noChangeArrowheads="1"/>
          </p:cNvSpPr>
          <p:nvPr>
            <p:ph type="sldNum" sz="quarter" idx="12"/>
          </p:nvPr>
        </p:nvSpPr>
        <p:spPr>
          <a:ln/>
        </p:spPr>
        <p:txBody>
          <a:bodyPr/>
          <a:lstStyle>
            <a:lvl1pPr>
              <a:defRPr/>
            </a:lvl1pPr>
          </a:lstStyle>
          <a:p>
            <a:pPr>
              <a:defRPr/>
            </a:pPr>
            <a:fld id="{79CC55FC-5B7A-4A35-A3DF-049BC6F995FD}"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4011495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fld id="{4598886C-1C04-454A-9A2A-5CB77FB0C4ED}" type="datetime1">
              <a:rPr lang="en-US">
                <a:solidFill>
                  <a:srgbClr val="EAEAEA"/>
                </a:solidFill>
              </a:rPr>
              <a:pPr>
                <a:defRPr/>
              </a:pPr>
              <a:t>4/27/2012</a:t>
            </a:fld>
            <a:endParaRPr lang="pl-PL">
              <a:solidFill>
                <a:srgbClr val="EAEAEA"/>
              </a:solidFill>
            </a:endParaRPr>
          </a:p>
        </p:txBody>
      </p:sp>
      <p:sp>
        <p:nvSpPr>
          <p:cNvPr id="3"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4" name="Rectangle 12"/>
          <p:cNvSpPr>
            <a:spLocks noGrp="1" noChangeArrowheads="1"/>
          </p:cNvSpPr>
          <p:nvPr>
            <p:ph type="sldNum" sz="quarter" idx="12"/>
          </p:nvPr>
        </p:nvSpPr>
        <p:spPr>
          <a:ln/>
        </p:spPr>
        <p:txBody>
          <a:bodyPr/>
          <a:lstStyle>
            <a:lvl1pPr>
              <a:defRPr/>
            </a:lvl1pPr>
          </a:lstStyle>
          <a:p>
            <a:pPr>
              <a:defRPr/>
            </a:pPr>
            <a:fld id="{35D49709-4C93-43B2-BE1C-B7E576DFE794}"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36853229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10"/>
          <p:cNvSpPr>
            <a:spLocks noGrp="1" noChangeArrowheads="1"/>
          </p:cNvSpPr>
          <p:nvPr>
            <p:ph type="dt" sz="half" idx="10"/>
          </p:nvPr>
        </p:nvSpPr>
        <p:spPr>
          <a:ln/>
        </p:spPr>
        <p:txBody>
          <a:bodyPr/>
          <a:lstStyle>
            <a:lvl1pPr>
              <a:defRPr/>
            </a:lvl1pPr>
          </a:lstStyle>
          <a:p>
            <a:pPr>
              <a:defRPr/>
            </a:pPr>
            <a:fld id="{EC25A3ED-AF3D-4F2F-9E0B-F1E65DA58D82}" type="datetime1">
              <a:rPr lang="en-US">
                <a:solidFill>
                  <a:srgbClr val="EAEAEA"/>
                </a:solidFill>
              </a:rPr>
              <a:pPr>
                <a:defRPr/>
              </a:pPr>
              <a:t>4/27/2012</a:t>
            </a:fld>
            <a:endParaRPr lang="pl-PL">
              <a:solidFill>
                <a:srgbClr val="EAEAEA"/>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2E9C94B9-208B-484D-B414-C013971AA493}"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32454170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10"/>
          <p:cNvSpPr>
            <a:spLocks noGrp="1" noChangeArrowheads="1"/>
          </p:cNvSpPr>
          <p:nvPr>
            <p:ph type="dt" sz="half" idx="10"/>
          </p:nvPr>
        </p:nvSpPr>
        <p:spPr>
          <a:ln/>
        </p:spPr>
        <p:txBody>
          <a:bodyPr/>
          <a:lstStyle>
            <a:lvl1pPr>
              <a:defRPr/>
            </a:lvl1pPr>
          </a:lstStyle>
          <a:p>
            <a:pPr>
              <a:defRPr/>
            </a:pPr>
            <a:fld id="{4134B5D1-F231-410C-B715-0B9ED761672F}" type="datetime1">
              <a:rPr lang="en-US">
                <a:solidFill>
                  <a:srgbClr val="EAEAEA"/>
                </a:solidFill>
              </a:rPr>
              <a:pPr>
                <a:defRPr/>
              </a:pPr>
              <a:t>4/27/2012</a:t>
            </a:fld>
            <a:endParaRPr lang="pl-PL">
              <a:solidFill>
                <a:srgbClr val="EAEAEA"/>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C09E616B-AA7B-4293-AAB1-A89F3B4F0B0A}"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13914622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10"/>
          <p:cNvSpPr>
            <a:spLocks noGrp="1" noChangeArrowheads="1"/>
          </p:cNvSpPr>
          <p:nvPr>
            <p:ph type="dt" sz="half" idx="10"/>
          </p:nvPr>
        </p:nvSpPr>
        <p:spPr>
          <a:ln/>
        </p:spPr>
        <p:txBody>
          <a:bodyPr/>
          <a:lstStyle>
            <a:lvl1pPr>
              <a:defRPr/>
            </a:lvl1pPr>
          </a:lstStyle>
          <a:p>
            <a:pPr>
              <a:defRPr/>
            </a:pPr>
            <a:fld id="{058BCA11-5D01-4885-94B1-1DCF81F4BD6E}" type="datetime1">
              <a:rPr lang="en-US">
                <a:solidFill>
                  <a:srgbClr val="EAEAEA"/>
                </a:solidFill>
              </a:rPr>
              <a:pPr>
                <a:defRPr/>
              </a:pPr>
              <a:t>4/27/2012</a:t>
            </a:fld>
            <a:endParaRPr lang="pl-PL">
              <a:solidFill>
                <a:srgbClr val="EAEAEA"/>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61B54BA3-3C8C-4288-8B88-800ED78E081D}"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41125063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524625" y="350838"/>
            <a:ext cx="1946275" cy="5429250"/>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685800" y="350838"/>
            <a:ext cx="5686425" cy="542925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10"/>
          <p:cNvSpPr>
            <a:spLocks noGrp="1" noChangeArrowheads="1"/>
          </p:cNvSpPr>
          <p:nvPr>
            <p:ph type="dt" sz="half" idx="10"/>
          </p:nvPr>
        </p:nvSpPr>
        <p:spPr>
          <a:ln/>
        </p:spPr>
        <p:txBody>
          <a:bodyPr/>
          <a:lstStyle>
            <a:lvl1pPr>
              <a:defRPr/>
            </a:lvl1pPr>
          </a:lstStyle>
          <a:p>
            <a:pPr>
              <a:defRPr/>
            </a:pPr>
            <a:fld id="{B1D24CCA-B1C3-4D9E-9BBF-809BB7591742}" type="datetime1">
              <a:rPr lang="en-US">
                <a:solidFill>
                  <a:srgbClr val="EAEAEA"/>
                </a:solidFill>
              </a:rPr>
              <a:pPr>
                <a:defRPr/>
              </a:pPr>
              <a:t>4/27/2012</a:t>
            </a:fld>
            <a:endParaRPr lang="pl-PL">
              <a:solidFill>
                <a:srgbClr val="EAEAEA"/>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E3798792-4B23-438E-B41C-56DD23501F76}"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16275248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grpSp>
        <p:nvGrpSpPr>
          <p:cNvPr id="4" name="Group 2"/>
          <p:cNvGrpSpPr>
            <a:grpSpLocks/>
          </p:cNvGrpSpPr>
          <p:nvPr/>
        </p:nvGrpSpPr>
        <p:grpSpPr bwMode="auto">
          <a:xfrm>
            <a:off x="-38100" y="-12700"/>
            <a:ext cx="9239250" cy="6940550"/>
            <a:chOff x="-12" y="-10"/>
            <a:chExt cx="5820" cy="4372"/>
          </a:xfrm>
        </p:grpSpPr>
        <p:sp>
          <p:nvSpPr>
            <p:cNvPr id="5" name="Rectangle 3"/>
            <p:cNvSpPr>
              <a:spLocks noChangeArrowheads="1"/>
            </p:cNvSpPr>
            <p:nvPr/>
          </p:nvSpPr>
          <p:spPr bwMode="ltGray">
            <a:xfrm>
              <a:off x="5520" y="-8"/>
              <a:ext cx="287" cy="4364"/>
            </a:xfrm>
            <a:prstGeom prst="rect">
              <a:avLst/>
            </a:prstGeom>
            <a:gradFill rotWithShape="0">
              <a:gsLst>
                <a:gs pos="0">
                  <a:schemeClr val="bg2"/>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just">
                <a:buClr>
                  <a:srgbClr val="FFCC66"/>
                </a:buClr>
                <a:buSzPct val="115000"/>
              </a:pPr>
              <a:endParaRPr lang="pl-PL" sz="2000">
                <a:solidFill>
                  <a:srgbClr val="EAEAEA"/>
                </a:solidFill>
                <a:latin typeface="    Times New Roman CE"/>
                <a:cs typeface="+mn-cs"/>
              </a:endParaRPr>
            </a:p>
          </p:txBody>
        </p:sp>
        <p:sp>
          <p:nvSpPr>
            <p:cNvPr id="6" name="Rectangle 4"/>
            <p:cNvSpPr>
              <a:spLocks noChangeArrowheads="1"/>
            </p:cNvSpPr>
            <p:nvPr/>
          </p:nvSpPr>
          <p:spPr bwMode="ltGray">
            <a:xfrm>
              <a:off x="-8" y="-8"/>
              <a:ext cx="288" cy="4368"/>
            </a:xfrm>
            <a:prstGeom prst="rect">
              <a:avLst/>
            </a:prstGeom>
            <a:gradFill rotWithShape="0">
              <a:gsLst>
                <a:gs pos="0">
                  <a:srgbClr val="006600"/>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just">
                <a:buClr>
                  <a:srgbClr val="FFCC66"/>
                </a:buClr>
                <a:buSzPct val="115000"/>
              </a:pPr>
              <a:endParaRPr lang="pl-PL" sz="2000">
                <a:solidFill>
                  <a:srgbClr val="EAEAEA"/>
                </a:solidFill>
                <a:latin typeface="    Times New Roman CE"/>
                <a:cs typeface="+mn-cs"/>
              </a:endParaRPr>
            </a:p>
          </p:txBody>
        </p:sp>
        <p:sp>
          <p:nvSpPr>
            <p:cNvPr id="7" name="AutoShape 5"/>
            <p:cNvSpPr>
              <a:spLocks noChangeArrowheads="1"/>
            </p:cNvSpPr>
            <p:nvPr/>
          </p:nvSpPr>
          <p:spPr bwMode="ltGray">
            <a:xfrm rot="10800000" flipH="1" flipV="1">
              <a:off x="2" y="-10"/>
              <a:ext cx="5798" cy="288"/>
            </a:xfrm>
            <a:custGeom>
              <a:avLst/>
              <a:gdLst>
                <a:gd name="T0" fmla="*/ 1517 w 21600"/>
                <a:gd name="T1" fmla="*/ 2 h 21600"/>
                <a:gd name="T2" fmla="*/ 778 w 21600"/>
                <a:gd name="T3" fmla="*/ 4 h 21600"/>
                <a:gd name="T4" fmla="*/ 39 w 21600"/>
                <a:gd name="T5" fmla="*/ 2 h 21600"/>
                <a:gd name="T6" fmla="*/ 778 w 21600"/>
                <a:gd name="T7" fmla="*/ 0 h 21600"/>
                <a:gd name="T8" fmla="*/ 0 60000 65536"/>
                <a:gd name="T9" fmla="*/ 0 60000 65536"/>
                <a:gd name="T10" fmla="*/ 0 60000 65536"/>
                <a:gd name="T11" fmla="*/ 0 60000 65536"/>
                <a:gd name="T12" fmla="*/ 2343 w 21600"/>
                <a:gd name="T13" fmla="*/ 2325 h 21600"/>
                <a:gd name="T14" fmla="*/ 19257 w 21600"/>
                <a:gd name="T15" fmla="*/ 19275 h 21600"/>
              </a:gdLst>
              <a:ahLst/>
              <a:cxnLst>
                <a:cxn ang="T8">
                  <a:pos x="T0" y="T1"/>
                </a:cxn>
                <a:cxn ang="T9">
                  <a:pos x="T2" y="T3"/>
                </a:cxn>
                <a:cxn ang="T10">
                  <a:pos x="T4" y="T5"/>
                </a:cxn>
                <a:cxn ang="T11">
                  <a:pos x="T6" y="T7"/>
                </a:cxn>
              </a:cxnLst>
              <a:rect l="T12" t="T13" r="T14" b="T15"/>
              <a:pathLst>
                <a:path w="21600" h="21600">
                  <a:moveTo>
                    <a:pt x="0" y="0"/>
                  </a:moveTo>
                  <a:lnTo>
                    <a:pt x="1089" y="21600"/>
                  </a:lnTo>
                  <a:lnTo>
                    <a:pt x="20511" y="21600"/>
                  </a:lnTo>
                  <a:lnTo>
                    <a:pt x="21600" y="0"/>
                  </a:lnTo>
                  <a:lnTo>
                    <a:pt x="0" y="0"/>
                  </a:lnTo>
                  <a:close/>
                </a:path>
              </a:pathLst>
            </a:custGeom>
            <a:gradFill rotWithShape="0">
              <a:gsLst>
                <a:gs pos="0">
                  <a:srgbClr val="006600"/>
                </a:gs>
                <a:gs pos="100000">
                  <a:schemeClr val="bg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just">
                <a:buClr>
                  <a:srgbClr val="FFCC66"/>
                </a:buClr>
                <a:buSzPct val="115000"/>
              </a:pPr>
              <a:endParaRPr lang="pl-PL" sz="2000">
                <a:solidFill>
                  <a:srgbClr val="EAEAEA"/>
                </a:solidFill>
                <a:latin typeface="    Times New Roman CE"/>
                <a:cs typeface="+mn-cs"/>
              </a:endParaRPr>
            </a:p>
          </p:txBody>
        </p:sp>
        <p:sp>
          <p:nvSpPr>
            <p:cNvPr id="8" name="AutoShape 6"/>
            <p:cNvSpPr>
              <a:spLocks noChangeArrowheads="1"/>
            </p:cNvSpPr>
            <p:nvPr/>
          </p:nvSpPr>
          <p:spPr bwMode="ltGray">
            <a:xfrm flipV="1">
              <a:off x="-12" y="4072"/>
              <a:ext cx="5820" cy="290"/>
            </a:xfrm>
            <a:custGeom>
              <a:avLst/>
              <a:gdLst>
                <a:gd name="T0" fmla="*/ 1528 w 21600"/>
                <a:gd name="T1" fmla="*/ 2 h 21600"/>
                <a:gd name="T2" fmla="*/ 784 w 21600"/>
                <a:gd name="T3" fmla="*/ 4 h 21600"/>
                <a:gd name="T4" fmla="*/ 40 w 21600"/>
                <a:gd name="T5" fmla="*/ 2 h 21600"/>
                <a:gd name="T6" fmla="*/ 784 w 21600"/>
                <a:gd name="T7" fmla="*/ 0 h 21600"/>
                <a:gd name="T8" fmla="*/ 0 60000 65536"/>
                <a:gd name="T9" fmla="*/ 0 60000 65536"/>
                <a:gd name="T10" fmla="*/ 0 60000 65536"/>
                <a:gd name="T11" fmla="*/ 0 60000 65536"/>
                <a:gd name="T12" fmla="*/ 2349 w 21600"/>
                <a:gd name="T13" fmla="*/ 2383 h 21600"/>
                <a:gd name="T14" fmla="*/ 19251 w 21600"/>
                <a:gd name="T15" fmla="*/ 19217 h 21600"/>
              </a:gdLst>
              <a:ahLst/>
              <a:cxnLst>
                <a:cxn ang="T8">
                  <a:pos x="T0" y="T1"/>
                </a:cxn>
                <a:cxn ang="T9">
                  <a:pos x="T2" y="T3"/>
                </a:cxn>
                <a:cxn ang="T10">
                  <a:pos x="T4" y="T5"/>
                </a:cxn>
                <a:cxn ang="T11">
                  <a:pos x="T6" y="T7"/>
                </a:cxn>
              </a:cxnLst>
              <a:rect l="T12" t="T13" r="T14" b="T15"/>
              <a:pathLst>
                <a:path w="21600" h="21600">
                  <a:moveTo>
                    <a:pt x="0" y="0"/>
                  </a:moveTo>
                  <a:lnTo>
                    <a:pt x="1100" y="21600"/>
                  </a:lnTo>
                  <a:lnTo>
                    <a:pt x="20500" y="21600"/>
                  </a:lnTo>
                  <a:lnTo>
                    <a:pt x="21600" y="0"/>
                  </a:lnTo>
                  <a:lnTo>
                    <a:pt x="0" y="0"/>
                  </a:lnTo>
                  <a:close/>
                </a:path>
              </a:pathLst>
            </a:custGeom>
            <a:gradFill rotWithShape="0">
              <a:gsLst>
                <a:gs pos="0">
                  <a:schemeClr val="bg2"/>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just">
                <a:buClr>
                  <a:srgbClr val="FFCC66"/>
                </a:buClr>
                <a:buSzPct val="115000"/>
              </a:pPr>
              <a:endParaRPr lang="pl-PL" sz="2000">
                <a:solidFill>
                  <a:srgbClr val="EAEAEA"/>
                </a:solidFill>
                <a:latin typeface="    Times New Roman CE"/>
                <a:cs typeface="+mn-cs"/>
              </a:endParaRPr>
            </a:p>
          </p:txBody>
        </p:sp>
      </p:grpSp>
      <p:sp>
        <p:nvSpPr>
          <p:cNvPr id="391176" name="Rectangle 8"/>
          <p:cNvSpPr>
            <a:spLocks noGrp="1" noChangeArrowheads="1"/>
          </p:cNvSpPr>
          <p:nvPr>
            <p:ph type="ctrTitle"/>
          </p:nvPr>
        </p:nvSpPr>
        <p:spPr>
          <a:xfrm>
            <a:off x="714348" y="571480"/>
            <a:ext cx="7772400" cy="1143000"/>
          </a:xfrm>
        </p:spPr>
        <p:txBody>
          <a:bodyPr/>
          <a:lstStyle>
            <a:lvl1pPr>
              <a:defRPr/>
            </a:lvl1pPr>
          </a:lstStyle>
          <a:p>
            <a:r>
              <a:rPr lang="pl-PL" smtClean="0"/>
              <a:t>Kliknij, aby edytować styl</a:t>
            </a:r>
            <a:endParaRPr lang="pl-PL"/>
          </a:p>
        </p:txBody>
      </p:sp>
      <p:sp>
        <p:nvSpPr>
          <p:cNvPr id="391177" name="Rectangle 9"/>
          <p:cNvSpPr>
            <a:spLocks noGrp="1" noChangeArrowheads="1"/>
          </p:cNvSpPr>
          <p:nvPr>
            <p:ph type="subTitle" idx="1"/>
          </p:nvPr>
        </p:nvSpPr>
        <p:spPr>
          <a:xfrm>
            <a:off x="1371600" y="3071810"/>
            <a:ext cx="6400800" cy="2566990"/>
          </a:xfrm>
        </p:spPr>
        <p:txBody>
          <a:bodyPr/>
          <a:lstStyle>
            <a:lvl1pPr marL="0" indent="0" algn="ctr">
              <a:buFontTx/>
              <a:buNone/>
              <a:defRPr/>
            </a:lvl1pPr>
          </a:lstStyle>
          <a:p>
            <a:r>
              <a:rPr lang="pl-PL" smtClean="0"/>
              <a:t>Kliknij, aby edytować styl wzorca podtytułu</a:t>
            </a:r>
            <a:endParaRPr lang="pl-PL"/>
          </a:p>
        </p:txBody>
      </p:sp>
      <p:sp>
        <p:nvSpPr>
          <p:cNvPr id="9" name="Rectangle 11"/>
          <p:cNvSpPr>
            <a:spLocks noGrp="1" noChangeArrowheads="1"/>
          </p:cNvSpPr>
          <p:nvPr>
            <p:ph type="ftr" sz="quarter" idx="10"/>
          </p:nvPr>
        </p:nvSpPr>
        <p:spPr>
          <a:xfrm>
            <a:off x="3136900" y="6154738"/>
            <a:ext cx="5649913" cy="457200"/>
          </a:xfrm>
          <a:prstGeom prst="rect">
            <a:avLst/>
          </a:prstGeom>
        </p:spPr>
        <p:txBody>
          <a:bodyPr/>
          <a:lstStyle>
            <a:lvl1pPr>
              <a:defRPr/>
            </a:lvl1pPr>
          </a:lstStyle>
          <a:p>
            <a:pPr algn="just">
              <a:buClr>
                <a:srgbClr val="FFCC66"/>
              </a:buClr>
              <a:buSzPct val="115000"/>
              <a:defRPr/>
            </a:pPr>
            <a:endParaRPr lang="pl-PL" sz="2000">
              <a:solidFill>
                <a:srgbClr val="EAEAEA"/>
              </a:solidFill>
              <a:latin typeface="    Times New Roman CE"/>
              <a:cs typeface="+mn-cs"/>
            </a:endParaRPr>
          </a:p>
        </p:txBody>
      </p:sp>
    </p:spTree>
    <p:extLst>
      <p:ext uri="{BB962C8B-B14F-4D97-AF65-F5344CB8AC3E}">
        <p14:creationId xmlns:p14="http://schemas.microsoft.com/office/powerpoint/2010/main" val="3276753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grpSp>
        <p:nvGrpSpPr>
          <p:cNvPr id="4" name="Group 5133"/>
          <p:cNvGrpSpPr>
            <a:grpSpLocks/>
          </p:cNvGrpSpPr>
          <p:nvPr/>
        </p:nvGrpSpPr>
        <p:grpSpPr bwMode="auto">
          <a:xfrm>
            <a:off x="609600" y="3324225"/>
            <a:ext cx="8001000" cy="374650"/>
            <a:chOff x="384" y="2094"/>
            <a:chExt cx="5040" cy="236"/>
          </a:xfrm>
        </p:grpSpPr>
        <p:sp>
          <p:nvSpPr>
            <p:cNvPr id="5" name="Rectangle 5134"/>
            <p:cNvSpPr>
              <a:spLocks noChangeArrowheads="1"/>
            </p:cNvSpPr>
            <p:nvPr/>
          </p:nvSpPr>
          <p:spPr bwMode="auto">
            <a:xfrm>
              <a:off x="384" y="2186"/>
              <a:ext cx="5040" cy="14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just">
                <a:buClr>
                  <a:srgbClr val="FFCC66"/>
                </a:buClr>
                <a:buSzPct val="115000"/>
              </a:pPr>
              <a:endParaRPr lang="pl-PL" sz="2000" smtClean="0">
                <a:solidFill>
                  <a:srgbClr val="EAEAEA"/>
                </a:solidFill>
                <a:latin typeface="Arial" charset="0"/>
                <a:cs typeface="+mn-cs"/>
              </a:endParaRPr>
            </a:p>
          </p:txBody>
        </p:sp>
        <p:sp>
          <p:nvSpPr>
            <p:cNvPr id="6" name="Rectangle 5135"/>
            <p:cNvSpPr>
              <a:spLocks noChangeArrowheads="1"/>
            </p:cNvSpPr>
            <p:nvPr/>
          </p:nvSpPr>
          <p:spPr bwMode="auto">
            <a:xfrm>
              <a:off x="388" y="2094"/>
              <a:ext cx="4941" cy="175"/>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n w="12700">
              <a:solidFill>
                <a:schemeClr val="folHlink"/>
              </a:solidFill>
              <a:miter lim="800000"/>
              <a:headEnd/>
              <a:tailEnd/>
            </a:ln>
          </p:spPr>
          <p:txBody>
            <a:bodyPr wrap="none" anchor="ctr"/>
            <a:lstStyle/>
            <a:p>
              <a:pPr algn="just">
                <a:buClr>
                  <a:srgbClr val="FFCC66"/>
                </a:buClr>
                <a:buSzPct val="115000"/>
              </a:pPr>
              <a:endParaRPr lang="pl-PL" sz="2000" smtClean="0">
                <a:solidFill>
                  <a:srgbClr val="EAEAEA"/>
                </a:solidFill>
                <a:latin typeface="Arial" charset="0"/>
                <a:cs typeface="+mn-cs"/>
              </a:endParaRPr>
            </a:p>
          </p:txBody>
        </p:sp>
        <p:sp>
          <p:nvSpPr>
            <p:cNvPr id="7" name="Line 5136"/>
            <p:cNvSpPr>
              <a:spLocks noChangeShapeType="1"/>
            </p:cNvSpPr>
            <p:nvPr/>
          </p:nvSpPr>
          <p:spPr bwMode="auto">
            <a:xfrm>
              <a:off x="392" y="2138"/>
              <a:ext cx="4939" cy="0"/>
            </a:xfrm>
            <a:prstGeom prst="line">
              <a:avLst/>
            </a:prstGeom>
            <a:noFill/>
            <a:ln w="127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just">
                <a:buClr>
                  <a:srgbClr val="FFCC66"/>
                </a:buClr>
                <a:buSzPct val="115000"/>
              </a:pPr>
              <a:endParaRPr lang="pl-PL" sz="2000" smtClean="0">
                <a:solidFill>
                  <a:srgbClr val="EAEAEA"/>
                </a:solidFill>
                <a:latin typeface="Arial" charset="0"/>
                <a:cs typeface="+mn-cs"/>
              </a:endParaRPr>
            </a:p>
          </p:txBody>
        </p:sp>
        <p:sp>
          <p:nvSpPr>
            <p:cNvPr id="8" name="Line 5137"/>
            <p:cNvSpPr>
              <a:spLocks noChangeShapeType="1"/>
            </p:cNvSpPr>
            <p:nvPr/>
          </p:nvSpPr>
          <p:spPr bwMode="auto">
            <a:xfrm>
              <a:off x="392" y="2186"/>
              <a:ext cx="4939" cy="0"/>
            </a:xfrm>
            <a:prstGeom prst="line">
              <a:avLst/>
            </a:prstGeom>
            <a:noFill/>
            <a:ln w="127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just">
                <a:buClr>
                  <a:srgbClr val="FFCC66"/>
                </a:buClr>
                <a:buSzPct val="115000"/>
              </a:pPr>
              <a:endParaRPr lang="pl-PL" sz="2000" smtClean="0">
                <a:solidFill>
                  <a:srgbClr val="EAEAEA"/>
                </a:solidFill>
                <a:latin typeface="Arial" charset="0"/>
                <a:cs typeface="+mn-cs"/>
              </a:endParaRPr>
            </a:p>
          </p:txBody>
        </p:sp>
        <p:sp>
          <p:nvSpPr>
            <p:cNvPr id="9" name="Line 5138"/>
            <p:cNvSpPr>
              <a:spLocks noChangeShapeType="1"/>
            </p:cNvSpPr>
            <p:nvPr/>
          </p:nvSpPr>
          <p:spPr bwMode="auto">
            <a:xfrm>
              <a:off x="392" y="2234"/>
              <a:ext cx="4939" cy="0"/>
            </a:xfrm>
            <a:prstGeom prst="line">
              <a:avLst/>
            </a:prstGeom>
            <a:noFill/>
            <a:ln w="127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just">
                <a:buClr>
                  <a:srgbClr val="FFCC66"/>
                </a:buClr>
                <a:buSzPct val="115000"/>
              </a:pPr>
              <a:endParaRPr lang="pl-PL" sz="2000" smtClean="0">
                <a:solidFill>
                  <a:srgbClr val="EAEAEA"/>
                </a:solidFill>
                <a:latin typeface="Arial" charset="0"/>
                <a:cs typeface="+mn-cs"/>
              </a:endParaRPr>
            </a:p>
          </p:txBody>
        </p:sp>
        <p:sp>
          <p:nvSpPr>
            <p:cNvPr id="10" name="Line 5139"/>
            <p:cNvSpPr>
              <a:spLocks noChangeShapeType="1"/>
            </p:cNvSpPr>
            <p:nvPr/>
          </p:nvSpPr>
          <p:spPr bwMode="auto">
            <a:xfrm>
              <a:off x="392" y="2129"/>
              <a:ext cx="4939"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just">
                <a:buClr>
                  <a:srgbClr val="FFCC66"/>
                </a:buClr>
                <a:buSzPct val="115000"/>
              </a:pPr>
              <a:endParaRPr lang="pl-PL" sz="2000" smtClean="0">
                <a:solidFill>
                  <a:srgbClr val="EAEAEA"/>
                </a:solidFill>
                <a:latin typeface="Arial" charset="0"/>
                <a:cs typeface="+mn-cs"/>
              </a:endParaRPr>
            </a:p>
          </p:txBody>
        </p:sp>
        <p:sp>
          <p:nvSpPr>
            <p:cNvPr id="11" name="Line 5140"/>
            <p:cNvSpPr>
              <a:spLocks noChangeShapeType="1"/>
            </p:cNvSpPr>
            <p:nvPr/>
          </p:nvSpPr>
          <p:spPr bwMode="auto">
            <a:xfrm>
              <a:off x="392" y="2177"/>
              <a:ext cx="4939"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just">
                <a:buClr>
                  <a:srgbClr val="FFCC66"/>
                </a:buClr>
                <a:buSzPct val="115000"/>
              </a:pPr>
              <a:endParaRPr lang="pl-PL" sz="2000" smtClean="0">
                <a:solidFill>
                  <a:srgbClr val="EAEAEA"/>
                </a:solidFill>
                <a:latin typeface="Arial" charset="0"/>
                <a:cs typeface="+mn-cs"/>
              </a:endParaRPr>
            </a:p>
          </p:txBody>
        </p:sp>
        <p:sp>
          <p:nvSpPr>
            <p:cNvPr id="12" name="Line 5141"/>
            <p:cNvSpPr>
              <a:spLocks noChangeShapeType="1"/>
            </p:cNvSpPr>
            <p:nvPr/>
          </p:nvSpPr>
          <p:spPr bwMode="auto">
            <a:xfrm>
              <a:off x="392" y="2225"/>
              <a:ext cx="4939"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just">
                <a:buClr>
                  <a:srgbClr val="FFCC66"/>
                </a:buClr>
                <a:buSzPct val="115000"/>
              </a:pPr>
              <a:endParaRPr lang="pl-PL" sz="2000" smtClean="0">
                <a:solidFill>
                  <a:srgbClr val="EAEAEA"/>
                </a:solidFill>
                <a:latin typeface="Arial" charset="0"/>
                <a:cs typeface="+mn-cs"/>
              </a:endParaRPr>
            </a:p>
          </p:txBody>
        </p:sp>
      </p:grpSp>
      <p:sp>
        <p:nvSpPr>
          <p:cNvPr id="391176" name="Rectangle 5128"/>
          <p:cNvSpPr>
            <a:spLocks noGrp="1" noChangeArrowheads="1"/>
          </p:cNvSpPr>
          <p:nvPr>
            <p:ph type="ctrTitle"/>
          </p:nvPr>
        </p:nvSpPr>
        <p:spPr>
          <a:xfrm>
            <a:off x="685800" y="1828800"/>
            <a:ext cx="7772400" cy="1143000"/>
          </a:xfrm>
        </p:spPr>
        <p:txBody>
          <a:bodyPr/>
          <a:lstStyle>
            <a:lvl1pPr>
              <a:defRPr/>
            </a:lvl1pPr>
          </a:lstStyle>
          <a:p>
            <a:r>
              <a:rPr lang="pl-PL"/>
              <a:t>Kliknij, aby edytować styl wzorca tytułu</a:t>
            </a:r>
          </a:p>
        </p:txBody>
      </p:sp>
      <p:sp>
        <p:nvSpPr>
          <p:cNvPr id="391177" name="Rectangle 5129"/>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pl-PL"/>
              <a:t>Kliknij, aby edytować styl wzorca podtytułu</a:t>
            </a:r>
          </a:p>
        </p:txBody>
      </p:sp>
      <p:sp>
        <p:nvSpPr>
          <p:cNvPr id="13" name="Rectangle 5130"/>
          <p:cNvSpPr>
            <a:spLocks noGrp="1" noChangeArrowheads="1"/>
          </p:cNvSpPr>
          <p:nvPr>
            <p:ph type="dt" sz="half" idx="10"/>
          </p:nvPr>
        </p:nvSpPr>
        <p:spPr>
          <a:xfrm>
            <a:off x="698500" y="6154738"/>
            <a:ext cx="1905000" cy="457200"/>
          </a:xfrm>
        </p:spPr>
        <p:txBody>
          <a:bodyPr/>
          <a:lstStyle>
            <a:lvl1pPr>
              <a:defRPr/>
            </a:lvl1pPr>
          </a:lstStyle>
          <a:p>
            <a:pPr>
              <a:defRPr/>
            </a:pPr>
            <a:fld id="{6DFD3F5D-4DE3-44AB-B794-A381DD95EEB0}" type="datetime1">
              <a:rPr lang="en-US">
                <a:solidFill>
                  <a:srgbClr val="EAEAEA"/>
                </a:solidFill>
              </a:rPr>
              <a:pPr>
                <a:defRPr/>
              </a:pPr>
              <a:t>4/27/2012</a:t>
            </a:fld>
            <a:endParaRPr lang="pl-PL">
              <a:solidFill>
                <a:srgbClr val="EAEAEA"/>
              </a:solidFill>
            </a:endParaRPr>
          </a:p>
        </p:txBody>
      </p:sp>
      <p:sp>
        <p:nvSpPr>
          <p:cNvPr id="14" name="Rectangle 5131"/>
          <p:cNvSpPr>
            <a:spLocks noGrp="1" noChangeArrowheads="1"/>
          </p:cNvSpPr>
          <p:nvPr>
            <p:ph type="ftr" sz="quarter" idx="11"/>
          </p:nvPr>
        </p:nvSpPr>
        <p:spPr>
          <a:xfrm>
            <a:off x="3136900" y="6154738"/>
            <a:ext cx="2895600" cy="457200"/>
          </a:xfrm>
        </p:spPr>
        <p:txBody>
          <a:bodyPr/>
          <a:lstStyle>
            <a:lvl1pPr>
              <a:defRPr/>
            </a:lvl1pPr>
          </a:lstStyle>
          <a:p>
            <a:pPr>
              <a:defRPr/>
            </a:pPr>
            <a:endParaRPr lang="pl-PL">
              <a:solidFill>
                <a:srgbClr val="EAEAEA"/>
              </a:solidFill>
            </a:endParaRPr>
          </a:p>
        </p:txBody>
      </p:sp>
      <p:sp>
        <p:nvSpPr>
          <p:cNvPr id="15" name="Rectangle 5132"/>
          <p:cNvSpPr>
            <a:spLocks noGrp="1" noChangeArrowheads="1"/>
          </p:cNvSpPr>
          <p:nvPr>
            <p:ph type="sldNum" sz="quarter" idx="12"/>
          </p:nvPr>
        </p:nvSpPr>
        <p:spPr>
          <a:xfrm>
            <a:off x="6565900" y="6154738"/>
            <a:ext cx="1905000" cy="457200"/>
          </a:xfrm>
        </p:spPr>
        <p:txBody>
          <a:bodyPr/>
          <a:lstStyle>
            <a:lvl1pPr>
              <a:defRPr/>
            </a:lvl1pPr>
          </a:lstStyle>
          <a:p>
            <a:pPr>
              <a:defRPr/>
            </a:pPr>
            <a:fld id="{B1138A75-6BC2-45AF-A096-7D1742B3BCBA}"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13226062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685800" y="142852"/>
            <a:ext cx="8029604" cy="1000132"/>
          </a:xfrm>
        </p:spPr>
        <p:txBody>
          <a:bodyPr/>
          <a:lstStyle>
            <a:lvl1pPr>
              <a:defRPr sz="4000"/>
            </a:lvl1pPr>
          </a:lstStyle>
          <a:p>
            <a:r>
              <a:rPr lang="pl-PL" dirty="0" smtClean="0"/>
              <a:t>Kliknij, aby edytować styl</a:t>
            </a:r>
            <a:endParaRPr lang="pl-PL" dirty="0"/>
          </a:p>
        </p:txBody>
      </p:sp>
      <p:sp>
        <p:nvSpPr>
          <p:cNvPr id="3" name="Symbol zastępczy zawartości 2"/>
          <p:cNvSpPr>
            <a:spLocks noGrp="1"/>
          </p:cNvSpPr>
          <p:nvPr>
            <p:ph idx="1"/>
          </p:nvPr>
        </p:nvSpPr>
        <p:spPr>
          <a:xfrm>
            <a:off x="642910" y="1285860"/>
            <a:ext cx="8231218" cy="5429288"/>
          </a:xfrm>
        </p:spPr>
        <p:txBody>
          <a:bodyPr/>
          <a:lstStyle>
            <a:lvl1pPr>
              <a:defRPr sz="2000"/>
            </a:lvl1pPr>
            <a:lvl2pPr>
              <a:defRPr sz="2000"/>
            </a:lvl2pPr>
            <a:lvl3pPr>
              <a:defRPr sz="1800" baseline="0">
                <a:latin typeface="Calibri" pitchFamily="34" charset="0"/>
              </a:defRPr>
            </a:lvl3pPr>
            <a:lvl4pPr>
              <a:defRPr sz="1800" baseline="0">
                <a:latin typeface="Calibri" pitchFamily="34" charset="0"/>
              </a:defRPr>
            </a:lvl4pPr>
            <a:lvl5pPr>
              <a:defRPr sz="1800" baseline="0">
                <a:latin typeface="Calibri" pitchFamily="34" charset="0"/>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Tree>
    <p:extLst>
      <p:ext uri="{BB962C8B-B14F-4D97-AF65-F5344CB8AC3E}">
        <p14:creationId xmlns:p14="http://schemas.microsoft.com/office/powerpoint/2010/main" val="7449031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grpSp>
        <p:nvGrpSpPr>
          <p:cNvPr id="4" name="Group 2"/>
          <p:cNvGrpSpPr>
            <a:grpSpLocks/>
          </p:cNvGrpSpPr>
          <p:nvPr/>
        </p:nvGrpSpPr>
        <p:grpSpPr bwMode="auto">
          <a:xfrm>
            <a:off x="-38100" y="-12700"/>
            <a:ext cx="9239250" cy="6940550"/>
            <a:chOff x="-12" y="-10"/>
            <a:chExt cx="5820" cy="4372"/>
          </a:xfrm>
        </p:grpSpPr>
        <p:sp>
          <p:nvSpPr>
            <p:cNvPr id="5" name="Rectangle 3"/>
            <p:cNvSpPr>
              <a:spLocks noChangeArrowheads="1"/>
            </p:cNvSpPr>
            <p:nvPr/>
          </p:nvSpPr>
          <p:spPr bwMode="ltGray">
            <a:xfrm>
              <a:off x="5520" y="-8"/>
              <a:ext cx="287" cy="4364"/>
            </a:xfrm>
            <a:prstGeom prst="rect">
              <a:avLst/>
            </a:prstGeom>
            <a:gradFill rotWithShape="0">
              <a:gsLst>
                <a:gs pos="0">
                  <a:schemeClr val="bg2"/>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just">
                <a:buClr>
                  <a:srgbClr val="FFCC66"/>
                </a:buClr>
                <a:buSzPct val="115000"/>
              </a:pPr>
              <a:endParaRPr lang="pl-PL" sz="2000">
                <a:solidFill>
                  <a:srgbClr val="EAEAEA"/>
                </a:solidFill>
                <a:latin typeface="    Times New Roman CE"/>
                <a:cs typeface="+mn-cs"/>
              </a:endParaRPr>
            </a:p>
          </p:txBody>
        </p:sp>
        <p:sp>
          <p:nvSpPr>
            <p:cNvPr id="6" name="Rectangle 4"/>
            <p:cNvSpPr>
              <a:spLocks noChangeArrowheads="1"/>
            </p:cNvSpPr>
            <p:nvPr/>
          </p:nvSpPr>
          <p:spPr bwMode="ltGray">
            <a:xfrm>
              <a:off x="-8" y="-8"/>
              <a:ext cx="288" cy="4368"/>
            </a:xfrm>
            <a:prstGeom prst="rect">
              <a:avLst/>
            </a:prstGeom>
            <a:gradFill rotWithShape="0">
              <a:gsLst>
                <a:gs pos="0">
                  <a:srgbClr val="006600"/>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just">
                <a:buClr>
                  <a:srgbClr val="FFCC66"/>
                </a:buClr>
                <a:buSzPct val="115000"/>
              </a:pPr>
              <a:endParaRPr lang="pl-PL" sz="2000">
                <a:solidFill>
                  <a:srgbClr val="EAEAEA"/>
                </a:solidFill>
                <a:latin typeface="    Times New Roman CE"/>
                <a:cs typeface="+mn-cs"/>
              </a:endParaRPr>
            </a:p>
          </p:txBody>
        </p:sp>
        <p:sp>
          <p:nvSpPr>
            <p:cNvPr id="7" name="AutoShape 5"/>
            <p:cNvSpPr>
              <a:spLocks noChangeArrowheads="1"/>
            </p:cNvSpPr>
            <p:nvPr/>
          </p:nvSpPr>
          <p:spPr bwMode="ltGray">
            <a:xfrm rot="10800000" flipH="1" flipV="1">
              <a:off x="2" y="-10"/>
              <a:ext cx="5798" cy="288"/>
            </a:xfrm>
            <a:custGeom>
              <a:avLst/>
              <a:gdLst>
                <a:gd name="T0" fmla="*/ 1517 w 21600"/>
                <a:gd name="T1" fmla="*/ 2 h 21600"/>
                <a:gd name="T2" fmla="*/ 778 w 21600"/>
                <a:gd name="T3" fmla="*/ 4 h 21600"/>
                <a:gd name="T4" fmla="*/ 39 w 21600"/>
                <a:gd name="T5" fmla="*/ 2 h 21600"/>
                <a:gd name="T6" fmla="*/ 778 w 21600"/>
                <a:gd name="T7" fmla="*/ 0 h 21600"/>
                <a:gd name="T8" fmla="*/ 0 60000 65536"/>
                <a:gd name="T9" fmla="*/ 0 60000 65536"/>
                <a:gd name="T10" fmla="*/ 0 60000 65536"/>
                <a:gd name="T11" fmla="*/ 0 60000 65536"/>
                <a:gd name="T12" fmla="*/ 2343 w 21600"/>
                <a:gd name="T13" fmla="*/ 2325 h 21600"/>
                <a:gd name="T14" fmla="*/ 19257 w 21600"/>
                <a:gd name="T15" fmla="*/ 19275 h 21600"/>
              </a:gdLst>
              <a:ahLst/>
              <a:cxnLst>
                <a:cxn ang="T8">
                  <a:pos x="T0" y="T1"/>
                </a:cxn>
                <a:cxn ang="T9">
                  <a:pos x="T2" y="T3"/>
                </a:cxn>
                <a:cxn ang="T10">
                  <a:pos x="T4" y="T5"/>
                </a:cxn>
                <a:cxn ang="T11">
                  <a:pos x="T6" y="T7"/>
                </a:cxn>
              </a:cxnLst>
              <a:rect l="T12" t="T13" r="T14" b="T15"/>
              <a:pathLst>
                <a:path w="21600" h="21600">
                  <a:moveTo>
                    <a:pt x="0" y="0"/>
                  </a:moveTo>
                  <a:lnTo>
                    <a:pt x="1089" y="21600"/>
                  </a:lnTo>
                  <a:lnTo>
                    <a:pt x="20511" y="21600"/>
                  </a:lnTo>
                  <a:lnTo>
                    <a:pt x="21600" y="0"/>
                  </a:lnTo>
                  <a:lnTo>
                    <a:pt x="0" y="0"/>
                  </a:lnTo>
                  <a:close/>
                </a:path>
              </a:pathLst>
            </a:custGeom>
            <a:gradFill rotWithShape="0">
              <a:gsLst>
                <a:gs pos="0">
                  <a:srgbClr val="006600"/>
                </a:gs>
                <a:gs pos="100000">
                  <a:schemeClr val="bg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just">
                <a:buClr>
                  <a:srgbClr val="FFCC66"/>
                </a:buClr>
                <a:buSzPct val="115000"/>
              </a:pPr>
              <a:endParaRPr lang="pl-PL" sz="2000">
                <a:solidFill>
                  <a:srgbClr val="EAEAEA"/>
                </a:solidFill>
                <a:latin typeface="    Times New Roman CE"/>
                <a:cs typeface="+mn-cs"/>
              </a:endParaRPr>
            </a:p>
          </p:txBody>
        </p:sp>
        <p:sp>
          <p:nvSpPr>
            <p:cNvPr id="8" name="AutoShape 6"/>
            <p:cNvSpPr>
              <a:spLocks noChangeArrowheads="1"/>
            </p:cNvSpPr>
            <p:nvPr/>
          </p:nvSpPr>
          <p:spPr bwMode="ltGray">
            <a:xfrm flipV="1">
              <a:off x="-12" y="4072"/>
              <a:ext cx="5820" cy="290"/>
            </a:xfrm>
            <a:custGeom>
              <a:avLst/>
              <a:gdLst>
                <a:gd name="T0" fmla="*/ 1528 w 21600"/>
                <a:gd name="T1" fmla="*/ 2 h 21600"/>
                <a:gd name="T2" fmla="*/ 784 w 21600"/>
                <a:gd name="T3" fmla="*/ 4 h 21600"/>
                <a:gd name="T4" fmla="*/ 40 w 21600"/>
                <a:gd name="T5" fmla="*/ 2 h 21600"/>
                <a:gd name="T6" fmla="*/ 784 w 21600"/>
                <a:gd name="T7" fmla="*/ 0 h 21600"/>
                <a:gd name="T8" fmla="*/ 0 60000 65536"/>
                <a:gd name="T9" fmla="*/ 0 60000 65536"/>
                <a:gd name="T10" fmla="*/ 0 60000 65536"/>
                <a:gd name="T11" fmla="*/ 0 60000 65536"/>
                <a:gd name="T12" fmla="*/ 2349 w 21600"/>
                <a:gd name="T13" fmla="*/ 2383 h 21600"/>
                <a:gd name="T14" fmla="*/ 19251 w 21600"/>
                <a:gd name="T15" fmla="*/ 19217 h 21600"/>
              </a:gdLst>
              <a:ahLst/>
              <a:cxnLst>
                <a:cxn ang="T8">
                  <a:pos x="T0" y="T1"/>
                </a:cxn>
                <a:cxn ang="T9">
                  <a:pos x="T2" y="T3"/>
                </a:cxn>
                <a:cxn ang="T10">
                  <a:pos x="T4" y="T5"/>
                </a:cxn>
                <a:cxn ang="T11">
                  <a:pos x="T6" y="T7"/>
                </a:cxn>
              </a:cxnLst>
              <a:rect l="T12" t="T13" r="T14" b="T15"/>
              <a:pathLst>
                <a:path w="21600" h="21600">
                  <a:moveTo>
                    <a:pt x="0" y="0"/>
                  </a:moveTo>
                  <a:lnTo>
                    <a:pt x="1100" y="21600"/>
                  </a:lnTo>
                  <a:lnTo>
                    <a:pt x="20500" y="21600"/>
                  </a:lnTo>
                  <a:lnTo>
                    <a:pt x="21600" y="0"/>
                  </a:lnTo>
                  <a:lnTo>
                    <a:pt x="0" y="0"/>
                  </a:lnTo>
                  <a:close/>
                </a:path>
              </a:pathLst>
            </a:custGeom>
            <a:gradFill rotWithShape="0">
              <a:gsLst>
                <a:gs pos="0">
                  <a:schemeClr val="bg2"/>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just">
                <a:buClr>
                  <a:srgbClr val="FFCC66"/>
                </a:buClr>
                <a:buSzPct val="115000"/>
              </a:pPr>
              <a:endParaRPr lang="pl-PL" sz="2000">
                <a:solidFill>
                  <a:srgbClr val="EAEAEA"/>
                </a:solidFill>
                <a:latin typeface="    Times New Roman CE"/>
                <a:cs typeface="+mn-cs"/>
              </a:endParaRPr>
            </a:p>
          </p:txBody>
        </p:sp>
      </p:grpSp>
      <p:sp>
        <p:nvSpPr>
          <p:cNvPr id="391176" name="Rectangle 8"/>
          <p:cNvSpPr>
            <a:spLocks noGrp="1" noChangeArrowheads="1"/>
          </p:cNvSpPr>
          <p:nvPr>
            <p:ph type="ctrTitle"/>
          </p:nvPr>
        </p:nvSpPr>
        <p:spPr>
          <a:xfrm>
            <a:off x="714348" y="571480"/>
            <a:ext cx="7772400" cy="1143000"/>
          </a:xfrm>
        </p:spPr>
        <p:txBody>
          <a:bodyPr/>
          <a:lstStyle>
            <a:lvl1pPr>
              <a:defRPr/>
            </a:lvl1pPr>
          </a:lstStyle>
          <a:p>
            <a:r>
              <a:rPr lang="pl-PL" smtClean="0"/>
              <a:t>Kliknij, aby edytować styl</a:t>
            </a:r>
            <a:endParaRPr lang="pl-PL"/>
          </a:p>
        </p:txBody>
      </p:sp>
      <p:sp>
        <p:nvSpPr>
          <p:cNvPr id="391177" name="Rectangle 9"/>
          <p:cNvSpPr>
            <a:spLocks noGrp="1" noChangeArrowheads="1"/>
          </p:cNvSpPr>
          <p:nvPr>
            <p:ph type="subTitle" idx="1"/>
          </p:nvPr>
        </p:nvSpPr>
        <p:spPr>
          <a:xfrm>
            <a:off x="1371600" y="3071810"/>
            <a:ext cx="6400800" cy="2566990"/>
          </a:xfrm>
        </p:spPr>
        <p:txBody>
          <a:bodyPr/>
          <a:lstStyle>
            <a:lvl1pPr marL="0" indent="0" algn="ctr">
              <a:buFontTx/>
              <a:buNone/>
              <a:defRPr/>
            </a:lvl1pPr>
          </a:lstStyle>
          <a:p>
            <a:r>
              <a:rPr lang="pl-PL" smtClean="0"/>
              <a:t>Kliknij, aby edytować styl wzorca podtytułu</a:t>
            </a:r>
            <a:endParaRPr lang="pl-PL"/>
          </a:p>
        </p:txBody>
      </p:sp>
      <p:sp>
        <p:nvSpPr>
          <p:cNvPr id="9" name="Rectangle 11"/>
          <p:cNvSpPr>
            <a:spLocks noGrp="1" noChangeArrowheads="1"/>
          </p:cNvSpPr>
          <p:nvPr>
            <p:ph type="ftr" sz="quarter" idx="10"/>
          </p:nvPr>
        </p:nvSpPr>
        <p:spPr>
          <a:xfrm>
            <a:off x="3136900" y="6154738"/>
            <a:ext cx="5649913" cy="457200"/>
          </a:xfrm>
          <a:prstGeom prst="rect">
            <a:avLst/>
          </a:prstGeom>
        </p:spPr>
        <p:txBody>
          <a:bodyPr/>
          <a:lstStyle>
            <a:lvl1pPr>
              <a:buClr>
                <a:srgbClr val="FFCC66"/>
              </a:buClr>
              <a:defRPr>
                <a:solidFill>
                  <a:srgbClr val="EAEAEA"/>
                </a:solidFill>
              </a:defRPr>
            </a:lvl1pPr>
          </a:lstStyle>
          <a:p>
            <a:pPr algn="just">
              <a:buSzPct val="115000"/>
              <a:defRPr/>
            </a:pPr>
            <a:endParaRPr lang="pl-PL" sz="2000">
              <a:latin typeface="    Times New Roman CE"/>
              <a:cs typeface="+mn-cs"/>
            </a:endParaRPr>
          </a:p>
        </p:txBody>
      </p:sp>
    </p:spTree>
    <p:extLst>
      <p:ext uri="{BB962C8B-B14F-4D97-AF65-F5344CB8AC3E}">
        <p14:creationId xmlns:p14="http://schemas.microsoft.com/office/powerpoint/2010/main" val="14970296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685800" y="142852"/>
            <a:ext cx="8029604" cy="1000132"/>
          </a:xfrm>
        </p:spPr>
        <p:txBody>
          <a:bodyPr/>
          <a:lstStyle>
            <a:lvl1pPr>
              <a:defRPr sz="4000"/>
            </a:lvl1pPr>
          </a:lstStyle>
          <a:p>
            <a:r>
              <a:rPr lang="pl-PL" dirty="0" smtClean="0"/>
              <a:t>Kliknij, aby edytować styl</a:t>
            </a:r>
            <a:endParaRPr lang="pl-PL" dirty="0"/>
          </a:p>
        </p:txBody>
      </p:sp>
      <p:sp>
        <p:nvSpPr>
          <p:cNvPr id="3" name="Symbol zastępczy zawartości 2"/>
          <p:cNvSpPr>
            <a:spLocks noGrp="1"/>
          </p:cNvSpPr>
          <p:nvPr>
            <p:ph idx="1"/>
          </p:nvPr>
        </p:nvSpPr>
        <p:spPr>
          <a:xfrm>
            <a:off x="642910" y="1285860"/>
            <a:ext cx="8231218" cy="5429288"/>
          </a:xfrm>
        </p:spPr>
        <p:txBody>
          <a:bodyPr/>
          <a:lstStyle>
            <a:lvl1pPr>
              <a:defRPr sz="2000"/>
            </a:lvl1pPr>
            <a:lvl2pPr>
              <a:defRPr sz="2000"/>
            </a:lvl2pPr>
            <a:lvl3pPr>
              <a:defRPr sz="1800" baseline="0">
                <a:latin typeface="Calibri" pitchFamily="34" charset="0"/>
              </a:defRPr>
            </a:lvl3pPr>
            <a:lvl4pPr>
              <a:defRPr sz="1800" baseline="0">
                <a:latin typeface="Calibri" pitchFamily="34" charset="0"/>
              </a:defRPr>
            </a:lvl4pPr>
            <a:lvl5pPr>
              <a:defRPr sz="1800" baseline="0">
                <a:latin typeface="Calibri" pitchFamily="34" charset="0"/>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Tree>
    <p:extLst>
      <p:ext uri="{BB962C8B-B14F-4D97-AF65-F5344CB8AC3E}">
        <p14:creationId xmlns:p14="http://schemas.microsoft.com/office/powerpoint/2010/main" val="3269331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10"/>
          <p:cNvSpPr>
            <a:spLocks noGrp="1" noChangeArrowheads="1"/>
          </p:cNvSpPr>
          <p:nvPr>
            <p:ph type="dt" sz="half" idx="10"/>
          </p:nvPr>
        </p:nvSpPr>
        <p:spPr>
          <a:ln/>
        </p:spPr>
        <p:txBody>
          <a:bodyPr/>
          <a:lstStyle>
            <a:lvl1pPr>
              <a:defRPr/>
            </a:lvl1pPr>
          </a:lstStyle>
          <a:p>
            <a:pPr>
              <a:defRPr/>
            </a:pPr>
            <a:fld id="{194895AF-9853-4EC0-ADB7-EC815841445B}" type="datetime1">
              <a:rPr lang="en-US">
                <a:solidFill>
                  <a:srgbClr val="EAEAEA"/>
                </a:solidFill>
              </a:rPr>
              <a:pPr>
                <a:defRPr/>
              </a:pPr>
              <a:t>4/27/2012</a:t>
            </a:fld>
            <a:endParaRPr lang="pl-PL">
              <a:solidFill>
                <a:srgbClr val="EAEAEA"/>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93F20368-5EAF-4026-87AD-73C5BB9867B6}"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1659002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Rectangle 10"/>
          <p:cNvSpPr>
            <a:spLocks noGrp="1" noChangeArrowheads="1"/>
          </p:cNvSpPr>
          <p:nvPr>
            <p:ph type="dt" sz="half" idx="10"/>
          </p:nvPr>
        </p:nvSpPr>
        <p:spPr>
          <a:ln/>
        </p:spPr>
        <p:txBody>
          <a:bodyPr/>
          <a:lstStyle>
            <a:lvl1pPr>
              <a:defRPr/>
            </a:lvl1pPr>
          </a:lstStyle>
          <a:p>
            <a:pPr>
              <a:defRPr/>
            </a:pPr>
            <a:fld id="{183AA864-6C7D-435B-9CB1-86B3E5263939}" type="datetime1">
              <a:rPr lang="en-US">
                <a:solidFill>
                  <a:srgbClr val="EAEAEA"/>
                </a:solidFill>
              </a:rPr>
              <a:pPr>
                <a:defRPr/>
              </a:pPr>
              <a:t>4/27/2012</a:t>
            </a:fld>
            <a:endParaRPr lang="pl-PL">
              <a:solidFill>
                <a:srgbClr val="EAEAEA"/>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8E251AB8-F74D-4401-A13B-1D162081AE13}"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2552608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698500" y="16652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60900" y="16652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10"/>
          <p:cNvSpPr>
            <a:spLocks noGrp="1" noChangeArrowheads="1"/>
          </p:cNvSpPr>
          <p:nvPr>
            <p:ph type="dt" sz="half" idx="10"/>
          </p:nvPr>
        </p:nvSpPr>
        <p:spPr>
          <a:ln/>
        </p:spPr>
        <p:txBody>
          <a:bodyPr/>
          <a:lstStyle>
            <a:lvl1pPr>
              <a:defRPr/>
            </a:lvl1pPr>
          </a:lstStyle>
          <a:p>
            <a:pPr>
              <a:defRPr/>
            </a:pPr>
            <a:fld id="{1E286B33-DFED-47B5-9BA6-E185B8FBF4E0}" type="datetime1">
              <a:rPr lang="en-US">
                <a:solidFill>
                  <a:srgbClr val="EAEAEA"/>
                </a:solidFill>
              </a:rPr>
              <a:pPr>
                <a:defRPr/>
              </a:pPr>
              <a:t>4/27/2012</a:t>
            </a:fld>
            <a:endParaRPr lang="pl-PL">
              <a:solidFill>
                <a:srgbClr val="EAEAEA"/>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2DBFD8FC-2618-4326-BA64-761AC03064B8}"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899204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10"/>
          <p:cNvSpPr>
            <a:spLocks noGrp="1" noChangeArrowheads="1"/>
          </p:cNvSpPr>
          <p:nvPr>
            <p:ph type="dt" sz="half" idx="10"/>
          </p:nvPr>
        </p:nvSpPr>
        <p:spPr>
          <a:ln/>
        </p:spPr>
        <p:txBody>
          <a:bodyPr/>
          <a:lstStyle>
            <a:lvl1pPr>
              <a:defRPr/>
            </a:lvl1pPr>
          </a:lstStyle>
          <a:p>
            <a:pPr>
              <a:defRPr/>
            </a:pPr>
            <a:fld id="{62E246DF-130A-4D98-9B08-D99F2F58BE4B}" type="datetime1">
              <a:rPr lang="en-US">
                <a:solidFill>
                  <a:srgbClr val="EAEAEA"/>
                </a:solidFill>
              </a:rPr>
              <a:pPr>
                <a:defRPr/>
              </a:pPr>
              <a:t>4/27/2012</a:t>
            </a:fld>
            <a:endParaRPr lang="pl-PL">
              <a:solidFill>
                <a:srgbClr val="EAEAEA"/>
              </a:solidFill>
            </a:endParaRPr>
          </a:p>
        </p:txBody>
      </p:sp>
      <p:sp>
        <p:nvSpPr>
          <p:cNvPr id="8"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9" name="Rectangle 12"/>
          <p:cNvSpPr>
            <a:spLocks noGrp="1" noChangeArrowheads="1"/>
          </p:cNvSpPr>
          <p:nvPr>
            <p:ph type="sldNum" sz="quarter" idx="12"/>
          </p:nvPr>
        </p:nvSpPr>
        <p:spPr>
          <a:ln/>
        </p:spPr>
        <p:txBody>
          <a:bodyPr/>
          <a:lstStyle>
            <a:lvl1pPr>
              <a:defRPr/>
            </a:lvl1pPr>
          </a:lstStyle>
          <a:p>
            <a:pPr>
              <a:defRPr/>
            </a:pPr>
            <a:fld id="{D30852D8-79F5-4BF9-BB94-468FA5D2E63F}"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32342400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5.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50.xml"/><Relationship Id="rId1" Type="http://schemas.openxmlformats.org/officeDocument/2006/relationships/slideLayout" Target="../slideLayouts/slideLayout49.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52.xml"/><Relationship Id="rId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10000"/>
              </a:schemeClr>
            </a:gs>
            <a:gs pos="72000">
              <a:srgbClr val="0A128C">
                <a:lumMod val="50000"/>
              </a:srgbClr>
            </a:gs>
            <a:gs pos="100000">
              <a:srgbClr val="181CC7"/>
            </a:gs>
            <a:gs pos="100000">
              <a:srgbClr val="7005D4"/>
            </a:gs>
            <a:gs pos="100000">
              <a:srgbClr val="8C3D91"/>
            </a:gs>
          </a:gsLst>
          <a:lin ang="5400000" scaled="0"/>
          <a:tileRect/>
        </a:gradFill>
        <a:effectLst/>
      </p:bgPr>
    </p:bg>
    <p:spTree>
      <p:nvGrpSpPr>
        <p:cNvPr id="1" name=""/>
        <p:cNvGrpSpPr/>
        <p:nvPr/>
      </p:nvGrpSpPr>
      <p:grpSpPr>
        <a:xfrm>
          <a:off x="0" y="0"/>
          <a:ext cx="0" cy="0"/>
          <a:chOff x="0" y="0"/>
          <a:chExt cx="0" cy="0"/>
        </a:xfrm>
      </p:grpSpPr>
      <p:pic>
        <p:nvPicPr>
          <p:cNvPr id="1026" name="Picture 2" descr=" Berlin bulle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03" name="Rectangle 3"/>
          <p:cNvSpPr>
            <a:spLocks noGrp="1" noChangeArrowheads="1"/>
          </p:cNvSpPr>
          <p:nvPr>
            <p:ph type="title"/>
          </p:nvPr>
        </p:nvSpPr>
        <p:spPr bwMode="auto">
          <a:xfrm>
            <a:off x="755650" y="115888"/>
            <a:ext cx="7772400" cy="7921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4"/>
          <p:cNvSpPr>
            <a:spLocks noGrp="1" noChangeArrowheads="1"/>
          </p:cNvSpPr>
          <p:nvPr>
            <p:ph type="body" idx="1"/>
          </p:nvPr>
        </p:nvSpPr>
        <p:spPr bwMode="auto">
          <a:xfrm>
            <a:off x="685800" y="1125538"/>
            <a:ext cx="8350250"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lt1" tx1="dk1" bg2="lt2" tx2="dk2" accent1="accent1" accent2="accent2" accent3="accent3" accent4="accent4" accent5="accent5" accent6="accent6" hlink="hlink" folHlink="folHlink"/>
  <p:sldLayoutIdLst>
    <p:sldLayoutId id="2147484015" r:id="rId1"/>
    <p:sldLayoutId id="2147484016" r:id="rId2"/>
    <p:sldLayoutId id="2147484017" r:id="rId3"/>
    <p:sldLayoutId id="2147484018" r:id="rId4"/>
  </p:sldLayoutIdLst>
  <p:timing>
    <p:tnLst>
      <p:par>
        <p:cTn id="1" dur="indefinite" restart="never" nodeType="tmRoot"/>
      </p:par>
    </p:tnLst>
  </p:timing>
  <p:txStyles>
    <p:titleStyle>
      <a:lvl1pPr algn="ctr" rtl="0" eaLnBrk="0" fontAlgn="base" hangingPunct="0">
        <a:spcBef>
          <a:spcPct val="0"/>
        </a:spcBef>
        <a:spcAft>
          <a:spcPct val="0"/>
        </a:spcAft>
        <a:defRPr sz="3600">
          <a:solidFill>
            <a:srgbClr val="FFCC00"/>
          </a:solidFill>
          <a:effectLst>
            <a:outerShdw blurRad="38100" dist="38100" dir="2700000" algn="tl">
              <a:srgbClr val="000000"/>
            </a:outerShdw>
          </a:effectLst>
          <a:latin typeface="Calibri" pitchFamily="34" charset="0"/>
          <a:ea typeface="+mj-ea"/>
          <a:cs typeface="+mj-cs"/>
        </a:defRPr>
      </a:lvl1pPr>
      <a:lvl2pPr algn="ctr" rtl="0" eaLnBrk="0" fontAlgn="base" hangingPunct="0">
        <a:spcBef>
          <a:spcPct val="0"/>
        </a:spcBef>
        <a:spcAft>
          <a:spcPct val="0"/>
        </a:spcAft>
        <a:defRPr sz="3600">
          <a:solidFill>
            <a:srgbClr val="FFCC00"/>
          </a:solidFill>
          <a:effectLst>
            <a:outerShdw blurRad="38100" dist="38100" dir="2700000" algn="tl">
              <a:srgbClr val="000000"/>
            </a:outerShdw>
          </a:effectLst>
          <a:latin typeface="Calibri" pitchFamily="34" charset="0"/>
        </a:defRPr>
      </a:lvl2pPr>
      <a:lvl3pPr algn="ctr" rtl="0" eaLnBrk="0" fontAlgn="base" hangingPunct="0">
        <a:spcBef>
          <a:spcPct val="0"/>
        </a:spcBef>
        <a:spcAft>
          <a:spcPct val="0"/>
        </a:spcAft>
        <a:defRPr sz="3600">
          <a:solidFill>
            <a:srgbClr val="FFCC00"/>
          </a:solidFill>
          <a:effectLst>
            <a:outerShdw blurRad="38100" dist="38100" dir="2700000" algn="tl">
              <a:srgbClr val="000000"/>
            </a:outerShdw>
          </a:effectLst>
          <a:latin typeface="Calibri" pitchFamily="34" charset="0"/>
        </a:defRPr>
      </a:lvl3pPr>
      <a:lvl4pPr algn="ctr" rtl="0" eaLnBrk="0" fontAlgn="base" hangingPunct="0">
        <a:spcBef>
          <a:spcPct val="0"/>
        </a:spcBef>
        <a:spcAft>
          <a:spcPct val="0"/>
        </a:spcAft>
        <a:defRPr sz="3600">
          <a:solidFill>
            <a:srgbClr val="FFCC00"/>
          </a:solidFill>
          <a:effectLst>
            <a:outerShdw blurRad="38100" dist="38100" dir="2700000" algn="tl">
              <a:srgbClr val="000000"/>
            </a:outerShdw>
          </a:effectLst>
          <a:latin typeface="Calibri" pitchFamily="34" charset="0"/>
        </a:defRPr>
      </a:lvl4pPr>
      <a:lvl5pPr algn="ctr" rtl="0" eaLnBrk="0" fontAlgn="base" hangingPunct="0">
        <a:spcBef>
          <a:spcPct val="0"/>
        </a:spcBef>
        <a:spcAft>
          <a:spcPct val="0"/>
        </a:spcAft>
        <a:defRPr sz="3600">
          <a:solidFill>
            <a:srgbClr val="FFCC00"/>
          </a:solidFill>
          <a:effectLst>
            <a:outerShdw blurRad="38100" dist="38100" dir="2700000" algn="tl">
              <a:srgbClr val="000000"/>
            </a:outerShdw>
          </a:effectLst>
          <a:latin typeface="Calibri" pitchFamily="34" charset="0"/>
        </a:defRPr>
      </a:lvl5pPr>
      <a:lvl6pPr marL="457200" algn="ctr" rtl="0" fontAlgn="base">
        <a:spcBef>
          <a:spcPct val="0"/>
        </a:spcBef>
        <a:spcAft>
          <a:spcPct val="0"/>
        </a:spcAft>
        <a:defRPr sz="3600">
          <a:solidFill>
            <a:srgbClr val="FFCC00"/>
          </a:solidFill>
          <a:effectLst>
            <a:outerShdw blurRad="38100" dist="38100" dir="2700000" algn="tl">
              <a:srgbClr val="000000"/>
            </a:outerShdw>
          </a:effectLst>
          <a:latin typeface="Arial" charset="0"/>
        </a:defRPr>
      </a:lvl6pPr>
      <a:lvl7pPr marL="914400" algn="ctr" rtl="0" fontAlgn="base">
        <a:spcBef>
          <a:spcPct val="0"/>
        </a:spcBef>
        <a:spcAft>
          <a:spcPct val="0"/>
        </a:spcAft>
        <a:defRPr sz="3600">
          <a:solidFill>
            <a:srgbClr val="FFCC00"/>
          </a:solidFill>
          <a:effectLst>
            <a:outerShdw blurRad="38100" dist="38100" dir="2700000" algn="tl">
              <a:srgbClr val="000000"/>
            </a:outerShdw>
          </a:effectLst>
          <a:latin typeface="Arial" charset="0"/>
        </a:defRPr>
      </a:lvl7pPr>
      <a:lvl8pPr marL="1371600" algn="ctr" rtl="0" fontAlgn="base">
        <a:spcBef>
          <a:spcPct val="0"/>
        </a:spcBef>
        <a:spcAft>
          <a:spcPct val="0"/>
        </a:spcAft>
        <a:defRPr sz="3600">
          <a:solidFill>
            <a:srgbClr val="FFCC00"/>
          </a:solidFill>
          <a:effectLst>
            <a:outerShdw blurRad="38100" dist="38100" dir="2700000" algn="tl">
              <a:srgbClr val="000000"/>
            </a:outerShdw>
          </a:effectLst>
          <a:latin typeface="Arial" charset="0"/>
        </a:defRPr>
      </a:lvl8pPr>
      <a:lvl9pPr marL="1828800" algn="ctr" rtl="0" fontAlgn="base">
        <a:spcBef>
          <a:spcPct val="0"/>
        </a:spcBef>
        <a:spcAft>
          <a:spcPct val="0"/>
        </a:spcAft>
        <a:defRPr sz="3600">
          <a:solidFill>
            <a:srgbClr val="FFCC00"/>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har char="•"/>
        <a:defRPr sz="2000">
          <a:solidFill>
            <a:schemeClr val="bg1"/>
          </a:solidFill>
          <a:latin typeface="Calibri" pitchFamily="34" charset="0"/>
          <a:ea typeface="+mn-ea"/>
          <a:cs typeface="+mn-cs"/>
        </a:defRPr>
      </a:lvl1pPr>
      <a:lvl2pPr marL="742950" indent="-285750" algn="l" rtl="0" eaLnBrk="0" fontAlgn="base" hangingPunct="0">
        <a:spcBef>
          <a:spcPct val="20000"/>
        </a:spcBef>
        <a:spcAft>
          <a:spcPct val="0"/>
        </a:spcAft>
        <a:buChar char="–"/>
        <a:defRPr sz="2800">
          <a:solidFill>
            <a:schemeClr val="bg1"/>
          </a:solidFill>
          <a:latin typeface="Calibri" pitchFamily="34" charset="0"/>
        </a:defRPr>
      </a:lvl2pPr>
      <a:lvl3pPr marL="1143000" indent="-228600" algn="l" rtl="0" eaLnBrk="0" fontAlgn="base" hangingPunct="0">
        <a:spcBef>
          <a:spcPct val="20000"/>
        </a:spcBef>
        <a:spcAft>
          <a:spcPct val="0"/>
        </a:spcAft>
        <a:buChar char="•"/>
        <a:defRPr sz="1600">
          <a:solidFill>
            <a:schemeClr val="bg1"/>
          </a:solidFill>
          <a:latin typeface="Calibri" pitchFamily="34" charset="0"/>
        </a:defRPr>
      </a:lvl3pPr>
      <a:lvl4pPr marL="1600200" indent="-228600" algn="l" rtl="0" eaLnBrk="0" fontAlgn="base" hangingPunct="0">
        <a:spcBef>
          <a:spcPct val="20000"/>
        </a:spcBef>
        <a:spcAft>
          <a:spcPct val="0"/>
        </a:spcAft>
        <a:buChar char="–"/>
        <a:defRPr sz="1400">
          <a:solidFill>
            <a:schemeClr val="bg1"/>
          </a:solidFill>
          <a:latin typeface="Calibri" pitchFamily="34" charset="0"/>
        </a:defRPr>
      </a:lvl4pPr>
      <a:lvl5pPr marL="2057400" indent="-228600" algn="l" rtl="0" eaLnBrk="0" fontAlgn="base" hangingPunct="0">
        <a:spcBef>
          <a:spcPct val="20000"/>
        </a:spcBef>
        <a:spcAft>
          <a:spcPct val="0"/>
        </a:spcAft>
        <a:buChar char="»"/>
        <a:defRPr sz="1400">
          <a:solidFill>
            <a:schemeClr val="bg1"/>
          </a:solidFill>
          <a:latin typeface="Calibri" pitchFamily="34" charset="0"/>
        </a:defRPr>
      </a:lvl5pPr>
      <a:lvl6pPr marL="2514600" indent="-228600" algn="l" rtl="0" fontAlgn="base">
        <a:spcBef>
          <a:spcPct val="20000"/>
        </a:spcBef>
        <a:spcAft>
          <a:spcPct val="0"/>
        </a:spcAft>
        <a:buChar char="»"/>
        <a:defRPr sz="1400">
          <a:solidFill>
            <a:schemeClr val="bg1"/>
          </a:solidFill>
          <a:latin typeface="+mn-lt"/>
        </a:defRPr>
      </a:lvl6pPr>
      <a:lvl7pPr marL="2971800" indent="-228600" algn="l" rtl="0" fontAlgn="base">
        <a:spcBef>
          <a:spcPct val="20000"/>
        </a:spcBef>
        <a:spcAft>
          <a:spcPct val="0"/>
        </a:spcAft>
        <a:buChar char="»"/>
        <a:defRPr sz="1400">
          <a:solidFill>
            <a:schemeClr val="bg1"/>
          </a:solidFill>
          <a:latin typeface="+mn-lt"/>
        </a:defRPr>
      </a:lvl7pPr>
      <a:lvl8pPr marL="3429000" indent="-228600" algn="l" rtl="0" fontAlgn="base">
        <a:spcBef>
          <a:spcPct val="20000"/>
        </a:spcBef>
        <a:spcAft>
          <a:spcPct val="0"/>
        </a:spcAft>
        <a:buChar char="»"/>
        <a:defRPr sz="1400">
          <a:solidFill>
            <a:schemeClr val="bg1"/>
          </a:solidFill>
          <a:latin typeface="+mn-lt"/>
        </a:defRPr>
      </a:lvl8pPr>
      <a:lvl9pPr marL="3886200" indent="-228600" algn="l" rtl="0" fontAlgn="base">
        <a:spcBef>
          <a:spcPct val="20000"/>
        </a:spcBef>
        <a:spcAft>
          <a:spcPct val="0"/>
        </a:spcAft>
        <a:buChar char="»"/>
        <a:defRPr sz="14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10000"/>
              </a:schemeClr>
            </a:gs>
            <a:gs pos="72000">
              <a:srgbClr val="0A128C">
                <a:lumMod val="50000"/>
              </a:srgbClr>
            </a:gs>
            <a:gs pos="100000">
              <a:srgbClr val="181CC7"/>
            </a:gs>
            <a:gs pos="100000">
              <a:srgbClr val="7005D4"/>
            </a:gs>
            <a:gs pos="100000">
              <a:srgbClr val="8C3D91"/>
            </a:gs>
          </a:gsLst>
          <a:lin ang="5400000" scaled="0"/>
          <a:tileRect/>
        </a:gradFill>
        <a:effectLst/>
      </p:bgPr>
    </p:bg>
    <p:spTree>
      <p:nvGrpSpPr>
        <p:cNvPr id="1" name=""/>
        <p:cNvGrpSpPr/>
        <p:nvPr/>
      </p:nvGrpSpPr>
      <p:grpSpPr>
        <a:xfrm>
          <a:off x="0" y="0"/>
          <a:ext cx="0" cy="0"/>
          <a:chOff x="0" y="0"/>
          <a:chExt cx="0" cy="0"/>
        </a:xfrm>
      </p:grpSpPr>
      <p:sp>
        <p:nvSpPr>
          <p:cNvPr id="1026" name="Rectangle 8"/>
          <p:cNvSpPr>
            <a:spLocks noGrp="1" noChangeArrowheads="1"/>
          </p:cNvSpPr>
          <p:nvPr>
            <p:ph type="title"/>
          </p:nvPr>
        </p:nvSpPr>
        <p:spPr bwMode="auto">
          <a:xfrm>
            <a:off x="685800" y="3508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smtClean="0"/>
              <a:t>Kliknij, aby edytować styl wzorca tytułu</a:t>
            </a:r>
          </a:p>
        </p:txBody>
      </p:sp>
      <p:sp>
        <p:nvSpPr>
          <p:cNvPr id="1027" name="Rectangle 9"/>
          <p:cNvSpPr>
            <a:spLocks noGrp="1" noChangeArrowheads="1"/>
          </p:cNvSpPr>
          <p:nvPr>
            <p:ph type="body" idx="1"/>
          </p:nvPr>
        </p:nvSpPr>
        <p:spPr bwMode="auto">
          <a:xfrm>
            <a:off x="698500" y="1665288"/>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390154" name="Rectangle 10"/>
          <p:cNvSpPr>
            <a:spLocks noGrp="1" noChangeArrowheads="1"/>
          </p:cNvSpPr>
          <p:nvPr>
            <p:ph type="dt" sz="half" idx="2"/>
          </p:nvPr>
        </p:nvSpPr>
        <p:spPr bwMode="auto">
          <a:xfrm>
            <a:off x="685800" y="616585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buClrTx/>
              <a:buSzTx/>
              <a:defRPr sz="1400">
                <a:latin typeface="Times New Roman" pitchFamily="18" charset="0"/>
              </a:defRPr>
            </a:lvl1pPr>
          </a:lstStyle>
          <a:p>
            <a:pPr>
              <a:defRPr/>
            </a:pPr>
            <a:fld id="{EBB41DE1-2E61-4CE1-8BC2-00BC27AB0BD0}" type="datetime1">
              <a:rPr lang="en-US">
                <a:solidFill>
                  <a:srgbClr val="EAEAEA"/>
                </a:solidFill>
                <a:cs typeface="+mn-cs"/>
              </a:rPr>
              <a:pPr>
                <a:defRPr/>
              </a:pPr>
              <a:t>4/27/2012</a:t>
            </a:fld>
            <a:endParaRPr lang="pl-PL">
              <a:solidFill>
                <a:srgbClr val="EAEAEA"/>
              </a:solidFill>
              <a:cs typeface="+mn-cs"/>
            </a:endParaRPr>
          </a:p>
        </p:txBody>
      </p:sp>
      <p:sp>
        <p:nvSpPr>
          <p:cNvPr id="390155" name="Rectangle 11"/>
          <p:cNvSpPr>
            <a:spLocks noGrp="1" noChangeArrowheads="1"/>
          </p:cNvSpPr>
          <p:nvPr>
            <p:ph type="ftr" sz="quarter" idx="3"/>
          </p:nvPr>
        </p:nvSpPr>
        <p:spPr bwMode="auto">
          <a:xfrm>
            <a:off x="3124200" y="616585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buClrTx/>
              <a:buSzTx/>
              <a:defRPr sz="1400">
                <a:latin typeface="Times New Roman" pitchFamily="18" charset="0"/>
              </a:defRPr>
            </a:lvl1pPr>
          </a:lstStyle>
          <a:p>
            <a:pPr>
              <a:defRPr/>
            </a:pPr>
            <a:endParaRPr lang="pl-PL">
              <a:solidFill>
                <a:srgbClr val="EAEAEA"/>
              </a:solidFill>
              <a:cs typeface="+mn-cs"/>
            </a:endParaRPr>
          </a:p>
        </p:txBody>
      </p:sp>
      <p:sp>
        <p:nvSpPr>
          <p:cNvPr id="390156" name="Rectangle 12"/>
          <p:cNvSpPr>
            <a:spLocks noGrp="1" noChangeArrowheads="1"/>
          </p:cNvSpPr>
          <p:nvPr>
            <p:ph type="sldNum" sz="quarter" idx="4"/>
          </p:nvPr>
        </p:nvSpPr>
        <p:spPr bwMode="auto">
          <a:xfrm>
            <a:off x="6553200" y="616585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Tx/>
              <a:buSzTx/>
              <a:defRPr sz="1400">
                <a:latin typeface="Times New Roman" pitchFamily="18" charset="0"/>
              </a:defRPr>
            </a:lvl1pPr>
          </a:lstStyle>
          <a:p>
            <a:pPr>
              <a:defRPr/>
            </a:pPr>
            <a:fld id="{4589716C-A7FE-4E1D-AAAE-F373A0123BB3}" type="slidenum">
              <a:rPr lang="pl-PL">
                <a:solidFill>
                  <a:srgbClr val="EAEAEA"/>
                </a:solidFill>
                <a:cs typeface="+mn-cs"/>
              </a:rPr>
              <a:pPr>
                <a:defRPr/>
              </a:pPr>
              <a:t>‹#›</a:t>
            </a:fld>
            <a:endParaRPr lang="pl-PL">
              <a:solidFill>
                <a:srgbClr val="EAEAEA"/>
              </a:solidFill>
              <a:cs typeface="+mn-cs"/>
            </a:endParaRPr>
          </a:p>
        </p:txBody>
      </p:sp>
    </p:spTree>
    <p:extLst>
      <p:ext uri="{BB962C8B-B14F-4D97-AF65-F5344CB8AC3E}">
        <p14:creationId xmlns:p14="http://schemas.microsoft.com/office/powerpoint/2010/main" val="2712728213"/>
      </p:ext>
    </p:extLst>
  </p:cSld>
  <p:clrMap bg1="dk2" tx1="lt1" bg2="dk1" tx2="lt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Lst>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Arial" charset="0"/>
        </a:defRPr>
      </a:lvl2pPr>
      <a:lvl3pPr algn="ctr" rtl="0" eaLnBrk="0" fontAlgn="base" hangingPunct="0">
        <a:spcBef>
          <a:spcPct val="0"/>
        </a:spcBef>
        <a:spcAft>
          <a:spcPct val="0"/>
        </a:spcAft>
        <a:defRPr sz="3600">
          <a:solidFill>
            <a:schemeClr val="tx2"/>
          </a:solidFill>
          <a:latin typeface="Arial" charset="0"/>
        </a:defRPr>
      </a:lvl3pPr>
      <a:lvl4pPr algn="ctr" rtl="0" eaLnBrk="0" fontAlgn="base" hangingPunct="0">
        <a:spcBef>
          <a:spcPct val="0"/>
        </a:spcBef>
        <a:spcAft>
          <a:spcPct val="0"/>
        </a:spcAft>
        <a:defRPr sz="3600">
          <a:solidFill>
            <a:schemeClr val="tx2"/>
          </a:solidFill>
          <a:latin typeface="Arial" charset="0"/>
        </a:defRPr>
      </a:lvl4pPr>
      <a:lvl5pPr algn="ctr" rtl="0" eaLnBrk="0" fontAlgn="base" hangingPunct="0">
        <a:spcBef>
          <a:spcPct val="0"/>
        </a:spcBef>
        <a:spcAft>
          <a:spcPct val="0"/>
        </a:spcAft>
        <a:defRPr sz="3600">
          <a:solidFill>
            <a:schemeClr val="tx2"/>
          </a:solidFill>
          <a:latin typeface="Arial" charset="0"/>
        </a:defRPr>
      </a:lvl5pPr>
      <a:lvl6pPr marL="457200" algn="ctr" rtl="0" fontAlgn="base">
        <a:spcBef>
          <a:spcPct val="0"/>
        </a:spcBef>
        <a:spcAft>
          <a:spcPct val="0"/>
        </a:spcAft>
        <a:defRPr sz="3600">
          <a:solidFill>
            <a:schemeClr val="tx2"/>
          </a:solidFill>
          <a:latin typeface="Arial" charset="0"/>
        </a:defRPr>
      </a:lvl6pPr>
      <a:lvl7pPr marL="914400" algn="ctr" rtl="0" fontAlgn="base">
        <a:spcBef>
          <a:spcPct val="0"/>
        </a:spcBef>
        <a:spcAft>
          <a:spcPct val="0"/>
        </a:spcAft>
        <a:defRPr sz="3600">
          <a:solidFill>
            <a:schemeClr val="tx2"/>
          </a:solidFill>
          <a:latin typeface="Arial" charset="0"/>
        </a:defRPr>
      </a:lvl7pPr>
      <a:lvl8pPr marL="1371600" algn="ctr" rtl="0" fontAlgn="base">
        <a:spcBef>
          <a:spcPct val="0"/>
        </a:spcBef>
        <a:spcAft>
          <a:spcPct val="0"/>
        </a:spcAft>
        <a:defRPr sz="3600">
          <a:solidFill>
            <a:schemeClr val="tx2"/>
          </a:solidFill>
          <a:latin typeface="Arial" charset="0"/>
        </a:defRPr>
      </a:lvl8pPr>
      <a:lvl9pPr marL="1828800" algn="ctr"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11500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lr>
          <a:schemeClr val="tx2"/>
        </a:buClr>
        <a:buSzPct val="115000"/>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lr>
          <a:schemeClr val="tx2"/>
        </a:buClr>
        <a:buSzPct val="110000"/>
        <a:buChar char="•"/>
        <a:defRPr>
          <a:solidFill>
            <a:schemeClr val="tx1"/>
          </a:solidFill>
          <a:latin typeface="+mn-lt"/>
        </a:defRPr>
      </a:lvl5pPr>
      <a:lvl6pPr marL="2514600" indent="-228600" algn="l" rtl="0" fontAlgn="base">
        <a:spcBef>
          <a:spcPct val="20000"/>
        </a:spcBef>
        <a:spcAft>
          <a:spcPct val="0"/>
        </a:spcAft>
        <a:buClr>
          <a:schemeClr val="tx2"/>
        </a:buClr>
        <a:buSzPct val="110000"/>
        <a:buChar char="•"/>
        <a:defRPr>
          <a:solidFill>
            <a:schemeClr val="tx1"/>
          </a:solidFill>
          <a:latin typeface="+mn-lt"/>
        </a:defRPr>
      </a:lvl6pPr>
      <a:lvl7pPr marL="2971800" indent="-228600" algn="l" rtl="0" fontAlgn="base">
        <a:spcBef>
          <a:spcPct val="20000"/>
        </a:spcBef>
        <a:spcAft>
          <a:spcPct val="0"/>
        </a:spcAft>
        <a:buClr>
          <a:schemeClr val="tx2"/>
        </a:buClr>
        <a:buSzPct val="110000"/>
        <a:buChar char="•"/>
        <a:defRPr>
          <a:solidFill>
            <a:schemeClr val="tx1"/>
          </a:solidFill>
          <a:latin typeface="+mn-lt"/>
        </a:defRPr>
      </a:lvl7pPr>
      <a:lvl8pPr marL="3429000" indent="-228600" algn="l" rtl="0" fontAlgn="base">
        <a:spcBef>
          <a:spcPct val="20000"/>
        </a:spcBef>
        <a:spcAft>
          <a:spcPct val="0"/>
        </a:spcAft>
        <a:buClr>
          <a:schemeClr val="tx2"/>
        </a:buClr>
        <a:buSzPct val="110000"/>
        <a:buChar char="•"/>
        <a:defRPr>
          <a:solidFill>
            <a:schemeClr val="tx1"/>
          </a:solidFill>
          <a:latin typeface="+mn-lt"/>
        </a:defRPr>
      </a:lvl8pPr>
      <a:lvl9pPr marL="3886200" indent="-228600" algn="l" rtl="0" fontAlgn="base">
        <a:spcBef>
          <a:spcPct val="20000"/>
        </a:spcBef>
        <a:spcAft>
          <a:spcPct val="0"/>
        </a:spcAft>
        <a:buClr>
          <a:schemeClr val="tx2"/>
        </a:buClr>
        <a:buSzPct val="110000"/>
        <a:buChar char="•"/>
        <a:defRPr>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10000"/>
              </a:schemeClr>
            </a:gs>
            <a:gs pos="72000">
              <a:srgbClr val="0A128C">
                <a:lumMod val="50000"/>
              </a:srgbClr>
            </a:gs>
            <a:gs pos="100000">
              <a:srgbClr val="181CC7"/>
            </a:gs>
            <a:gs pos="100000">
              <a:srgbClr val="7005D4"/>
            </a:gs>
            <a:gs pos="100000">
              <a:srgbClr val="8C3D91"/>
            </a:gs>
          </a:gsLst>
          <a:lin ang="5400000" scaled="0"/>
          <a:tileRect/>
        </a:gradFill>
        <a:effectLst/>
      </p:bgPr>
    </p:bg>
    <p:spTree>
      <p:nvGrpSpPr>
        <p:cNvPr id="1" name=""/>
        <p:cNvGrpSpPr/>
        <p:nvPr/>
      </p:nvGrpSpPr>
      <p:grpSpPr>
        <a:xfrm>
          <a:off x="0" y="0"/>
          <a:ext cx="0" cy="0"/>
          <a:chOff x="0" y="0"/>
          <a:chExt cx="0" cy="0"/>
        </a:xfrm>
      </p:grpSpPr>
      <p:sp>
        <p:nvSpPr>
          <p:cNvPr id="1026" name="Rectangle 8"/>
          <p:cNvSpPr>
            <a:spLocks noGrp="1" noChangeArrowheads="1"/>
          </p:cNvSpPr>
          <p:nvPr>
            <p:ph type="title"/>
          </p:nvPr>
        </p:nvSpPr>
        <p:spPr bwMode="auto">
          <a:xfrm>
            <a:off x="685800" y="3508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smtClean="0"/>
              <a:t>Kliknij, aby edytować styl wzorca tytułu</a:t>
            </a:r>
          </a:p>
        </p:txBody>
      </p:sp>
      <p:sp>
        <p:nvSpPr>
          <p:cNvPr id="1027" name="Rectangle 9"/>
          <p:cNvSpPr>
            <a:spLocks noGrp="1" noChangeArrowheads="1"/>
          </p:cNvSpPr>
          <p:nvPr>
            <p:ph type="body" idx="1"/>
          </p:nvPr>
        </p:nvSpPr>
        <p:spPr bwMode="auto">
          <a:xfrm>
            <a:off x="698500" y="1665288"/>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390154" name="Rectangle 10"/>
          <p:cNvSpPr>
            <a:spLocks noGrp="1" noChangeArrowheads="1"/>
          </p:cNvSpPr>
          <p:nvPr>
            <p:ph type="dt" sz="half" idx="2"/>
          </p:nvPr>
        </p:nvSpPr>
        <p:spPr bwMode="auto">
          <a:xfrm>
            <a:off x="685800" y="616585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buClrTx/>
              <a:buSzTx/>
              <a:defRPr sz="1400">
                <a:latin typeface="Times New Roman" pitchFamily="18" charset="0"/>
              </a:defRPr>
            </a:lvl1pPr>
          </a:lstStyle>
          <a:p>
            <a:pPr>
              <a:defRPr/>
            </a:pPr>
            <a:fld id="{AA3C9FAA-3E95-4608-AEEA-9DB5F7AD9D9C}" type="datetime1">
              <a:rPr lang="en-US">
                <a:solidFill>
                  <a:srgbClr val="EAEAEA"/>
                </a:solidFill>
                <a:cs typeface="+mn-cs"/>
              </a:rPr>
              <a:pPr>
                <a:defRPr/>
              </a:pPr>
              <a:t>4/27/2012</a:t>
            </a:fld>
            <a:endParaRPr lang="pl-PL">
              <a:solidFill>
                <a:srgbClr val="EAEAEA"/>
              </a:solidFill>
              <a:cs typeface="+mn-cs"/>
            </a:endParaRPr>
          </a:p>
        </p:txBody>
      </p:sp>
      <p:sp>
        <p:nvSpPr>
          <p:cNvPr id="390155" name="Rectangle 11"/>
          <p:cNvSpPr>
            <a:spLocks noGrp="1" noChangeArrowheads="1"/>
          </p:cNvSpPr>
          <p:nvPr>
            <p:ph type="ftr" sz="quarter" idx="3"/>
          </p:nvPr>
        </p:nvSpPr>
        <p:spPr bwMode="auto">
          <a:xfrm>
            <a:off x="3124200" y="616585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buClrTx/>
              <a:buSzTx/>
              <a:defRPr sz="1400">
                <a:latin typeface="Times New Roman" pitchFamily="18" charset="0"/>
              </a:defRPr>
            </a:lvl1pPr>
          </a:lstStyle>
          <a:p>
            <a:pPr>
              <a:defRPr/>
            </a:pPr>
            <a:endParaRPr lang="pl-PL">
              <a:solidFill>
                <a:srgbClr val="EAEAEA"/>
              </a:solidFill>
              <a:cs typeface="+mn-cs"/>
            </a:endParaRPr>
          </a:p>
        </p:txBody>
      </p:sp>
      <p:sp>
        <p:nvSpPr>
          <p:cNvPr id="390156" name="Rectangle 12"/>
          <p:cNvSpPr>
            <a:spLocks noGrp="1" noChangeArrowheads="1"/>
          </p:cNvSpPr>
          <p:nvPr>
            <p:ph type="sldNum" sz="quarter" idx="4"/>
          </p:nvPr>
        </p:nvSpPr>
        <p:spPr bwMode="auto">
          <a:xfrm>
            <a:off x="6553200" y="616585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Tx/>
              <a:buSzTx/>
              <a:defRPr sz="1400">
                <a:latin typeface="Times New Roman" pitchFamily="18" charset="0"/>
              </a:defRPr>
            </a:lvl1pPr>
          </a:lstStyle>
          <a:p>
            <a:pPr>
              <a:defRPr/>
            </a:pPr>
            <a:fld id="{A772FAD7-1A7C-435D-8E06-4845D97713E1}" type="slidenum">
              <a:rPr lang="pl-PL">
                <a:solidFill>
                  <a:srgbClr val="EAEAEA"/>
                </a:solidFill>
                <a:cs typeface="+mn-cs"/>
              </a:rPr>
              <a:pPr>
                <a:defRPr/>
              </a:pPr>
              <a:t>‹#›</a:t>
            </a:fld>
            <a:endParaRPr lang="pl-PL">
              <a:solidFill>
                <a:srgbClr val="EAEAEA"/>
              </a:solidFill>
              <a:cs typeface="+mn-cs"/>
            </a:endParaRPr>
          </a:p>
        </p:txBody>
      </p:sp>
    </p:spTree>
    <p:extLst>
      <p:ext uri="{BB962C8B-B14F-4D97-AF65-F5344CB8AC3E}">
        <p14:creationId xmlns:p14="http://schemas.microsoft.com/office/powerpoint/2010/main" val="748447565"/>
      </p:ext>
    </p:extLst>
  </p:cSld>
  <p:clrMap bg1="dk2" tx1="lt1" bg2="dk1" tx2="lt2" accent1="accent1" accent2="accent2" accent3="accent3" accent4="accent4" accent5="accent5" accent6="accent6" hlink="hlink" folHlink="folHlink"/>
  <p:sldLayoutIdLst>
    <p:sldLayoutId id="2147484032" r:id="rId1"/>
    <p:sldLayoutId id="2147484033" r:id="rId2"/>
    <p:sldLayoutId id="2147484034" r:id="rId3"/>
    <p:sldLayoutId id="2147484035" r:id="rId4"/>
    <p:sldLayoutId id="2147484036" r:id="rId5"/>
    <p:sldLayoutId id="2147484037" r:id="rId6"/>
    <p:sldLayoutId id="2147484038" r:id="rId7"/>
    <p:sldLayoutId id="2147484039" r:id="rId8"/>
    <p:sldLayoutId id="2147484040" r:id="rId9"/>
    <p:sldLayoutId id="2147484041" r:id="rId10"/>
    <p:sldLayoutId id="2147484042" r:id="rId11"/>
  </p:sldLayoutIdLst>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Arial" charset="0"/>
        </a:defRPr>
      </a:lvl2pPr>
      <a:lvl3pPr algn="ctr" rtl="0" eaLnBrk="0" fontAlgn="base" hangingPunct="0">
        <a:spcBef>
          <a:spcPct val="0"/>
        </a:spcBef>
        <a:spcAft>
          <a:spcPct val="0"/>
        </a:spcAft>
        <a:defRPr sz="3600">
          <a:solidFill>
            <a:schemeClr val="tx2"/>
          </a:solidFill>
          <a:latin typeface="Arial" charset="0"/>
        </a:defRPr>
      </a:lvl3pPr>
      <a:lvl4pPr algn="ctr" rtl="0" eaLnBrk="0" fontAlgn="base" hangingPunct="0">
        <a:spcBef>
          <a:spcPct val="0"/>
        </a:spcBef>
        <a:spcAft>
          <a:spcPct val="0"/>
        </a:spcAft>
        <a:defRPr sz="3600">
          <a:solidFill>
            <a:schemeClr val="tx2"/>
          </a:solidFill>
          <a:latin typeface="Arial" charset="0"/>
        </a:defRPr>
      </a:lvl4pPr>
      <a:lvl5pPr algn="ctr" rtl="0" eaLnBrk="0" fontAlgn="base" hangingPunct="0">
        <a:spcBef>
          <a:spcPct val="0"/>
        </a:spcBef>
        <a:spcAft>
          <a:spcPct val="0"/>
        </a:spcAft>
        <a:defRPr sz="3600">
          <a:solidFill>
            <a:schemeClr val="tx2"/>
          </a:solidFill>
          <a:latin typeface="Arial" charset="0"/>
        </a:defRPr>
      </a:lvl5pPr>
      <a:lvl6pPr marL="457200" algn="ctr" rtl="0" fontAlgn="base">
        <a:spcBef>
          <a:spcPct val="0"/>
        </a:spcBef>
        <a:spcAft>
          <a:spcPct val="0"/>
        </a:spcAft>
        <a:defRPr sz="3600">
          <a:solidFill>
            <a:schemeClr val="tx2"/>
          </a:solidFill>
          <a:latin typeface="Arial" charset="0"/>
        </a:defRPr>
      </a:lvl6pPr>
      <a:lvl7pPr marL="914400" algn="ctr" rtl="0" fontAlgn="base">
        <a:spcBef>
          <a:spcPct val="0"/>
        </a:spcBef>
        <a:spcAft>
          <a:spcPct val="0"/>
        </a:spcAft>
        <a:defRPr sz="3600">
          <a:solidFill>
            <a:schemeClr val="tx2"/>
          </a:solidFill>
          <a:latin typeface="Arial" charset="0"/>
        </a:defRPr>
      </a:lvl7pPr>
      <a:lvl8pPr marL="1371600" algn="ctr" rtl="0" fontAlgn="base">
        <a:spcBef>
          <a:spcPct val="0"/>
        </a:spcBef>
        <a:spcAft>
          <a:spcPct val="0"/>
        </a:spcAft>
        <a:defRPr sz="3600">
          <a:solidFill>
            <a:schemeClr val="tx2"/>
          </a:solidFill>
          <a:latin typeface="Arial" charset="0"/>
        </a:defRPr>
      </a:lvl8pPr>
      <a:lvl9pPr marL="1828800" algn="ctr"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11500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lr>
          <a:schemeClr val="tx2"/>
        </a:buClr>
        <a:buSzPct val="115000"/>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lr>
          <a:schemeClr val="tx2"/>
        </a:buClr>
        <a:buSzPct val="110000"/>
        <a:buChar char="•"/>
        <a:defRPr>
          <a:solidFill>
            <a:schemeClr val="tx1"/>
          </a:solidFill>
          <a:latin typeface="+mn-lt"/>
        </a:defRPr>
      </a:lvl5pPr>
      <a:lvl6pPr marL="2514600" indent="-228600" algn="l" rtl="0" fontAlgn="base">
        <a:spcBef>
          <a:spcPct val="20000"/>
        </a:spcBef>
        <a:spcAft>
          <a:spcPct val="0"/>
        </a:spcAft>
        <a:buClr>
          <a:schemeClr val="tx2"/>
        </a:buClr>
        <a:buSzPct val="110000"/>
        <a:buChar char="•"/>
        <a:defRPr>
          <a:solidFill>
            <a:schemeClr val="tx1"/>
          </a:solidFill>
          <a:latin typeface="+mn-lt"/>
        </a:defRPr>
      </a:lvl6pPr>
      <a:lvl7pPr marL="2971800" indent="-228600" algn="l" rtl="0" fontAlgn="base">
        <a:spcBef>
          <a:spcPct val="20000"/>
        </a:spcBef>
        <a:spcAft>
          <a:spcPct val="0"/>
        </a:spcAft>
        <a:buClr>
          <a:schemeClr val="tx2"/>
        </a:buClr>
        <a:buSzPct val="110000"/>
        <a:buChar char="•"/>
        <a:defRPr>
          <a:solidFill>
            <a:schemeClr val="tx1"/>
          </a:solidFill>
          <a:latin typeface="+mn-lt"/>
        </a:defRPr>
      </a:lvl7pPr>
      <a:lvl8pPr marL="3429000" indent="-228600" algn="l" rtl="0" fontAlgn="base">
        <a:spcBef>
          <a:spcPct val="20000"/>
        </a:spcBef>
        <a:spcAft>
          <a:spcPct val="0"/>
        </a:spcAft>
        <a:buClr>
          <a:schemeClr val="tx2"/>
        </a:buClr>
        <a:buSzPct val="110000"/>
        <a:buChar char="•"/>
        <a:defRPr>
          <a:solidFill>
            <a:schemeClr val="tx1"/>
          </a:solidFill>
          <a:latin typeface="+mn-lt"/>
        </a:defRPr>
      </a:lvl8pPr>
      <a:lvl9pPr marL="3886200" indent="-228600" algn="l" rtl="0" fontAlgn="base">
        <a:spcBef>
          <a:spcPct val="20000"/>
        </a:spcBef>
        <a:spcAft>
          <a:spcPct val="0"/>
        </a:spcAft>
        <a:buClr>
          <a:schemeClr val="tx2"/>
        </a:buClr>
        <a:buSzPct val="110000"/>
        <a:buChar char="•"/>
        <a:defRPr>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10000"/>
              </a:schemeClr>
            </a:gs>
            <a:gs pos="72000">
              <a:srgbClr val="0A128C">
                <a:lumMod val="50000"/>
              </a:srgbClr>
            </a:gs>
            <a:gs pos="100000">
              <a:srgbClr val="181CC7"/>
            </a:gs>
            <a:gs pos="100000">
              <a:srgbClr val="7005D4"/>
            </a:gs>
            <a:gs pos="100000">
              <a:srgbClr val="8C3D91"/>
            </a:gs>
          </a:gsLst>
          <a:lin ang="5400000" scaled="0"/>
          <a:tileRect/>
        </a:gradFill>
        <a:effectLst/>
      </p:bgPr>
    </p:bg>
    <p:spTree>
      <p:nvGrpSpPr>
        <p:cNvPr id="1" name=""/>
        <p:cNvGrpSpPr/>
        <p:nvPr/>
      </p:nvGrpSpPr>
      <p:grpSpPr>
        <a:xfrm>
          <a:off x="0" y="0"/>
          <a:ext cx="0" cy="0"/>
          <a:chOff x="0" y="0"/>
          <a:chExt cx="0" cy="0"/>
        </a:xfrm>
      </p:grpSpPr>
      <p:sp>
        <p:nvSpPr>
          <p:cNvPr id="1026" name="Rectangle 8"/>
          <p:cNvSpPr>
            <a:spLocks noGrp="1" noChangeArrowheads="1"/>
          </p:cNvSpPr>
          <p:nvPr>
            <p:ph type="title"/>
          </p:nvPr>
        </p:nvSpPr>
        <p:spPr bwMode="auto">
          <a:xfrm>
            <a:off x="685800" y="3508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smtClean="0"/>
              <a:t>Kliknij, aby edytować styl wzorca tytułu</a:t>
            </a:r>
          </a:p>
        </p:txBody>
      </p:sp>
      <p:sp>
        <p:nvSpPr>
          <p:cNvPr id="1027" name="Rectangle 9"/>
          <p:cNvSpPr>
            <a:spLocks noGrp="1" noChangeArrowheads="1"/>
          </p:cNvSpPr>
          <p:nvPr>
            <p:ph type="body" idx="1"/>
          </p:nvPr>
        </p:nvSpPr>
        <p:spPr bwMode="auto">
          <a:xfrm>
            <a:off x="698500" y="1665288"/>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390154" name="Rectangle 10"/>
          <p:cNvSpPr>
            <a:spLocks noGrp="1" noChangeArrowheads="1"/>
          </p:cNvSpPr>
          <p:nvPr>
            <p:ph type="dt" sz="half" idx="2"/>
          </p:nvPr>
        </p:nvSpPr>
        <p:spPr bwMode="auto">
          <a:xfrm>
            <a:off x="685800" y="616585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buClrTx/>
              <a:buSzTx/>
              <a:defRPr sz="1400">
                <a:latin typeface="Times New Roman" pitchFamily="18" charset="0"/>
              </a:defRPr>
            </a:lvl1pPr>
          </a:lstStyle>
          <a:p>
            <a:pPr>
              <a:defRPr/>
            </a:pPr>
            <a:fld id="{B88F8283-1FE7-4296-B351-5D4CC44017C0}" type="datetime1">
              <a:rPr lang="en-US">
                <a:solidFill>
                  <a:srgbClr val="EAEAEA"/>
                </a:solidFill>
                <a:cs typeface="+mn-cs"/>
              </a:rPr>
              <a:pPr>
                <a:defRPr/>
              </a:pPr>
              <a:t>4/27/2012</a:t>
            </a:fld>
            <a:endParaRPr lang="pl-PL">
              <a:solidFill>
                <a:srgbClr val="EAEAEA"/>
              </a:solidFill>
              <a:cs typeface="+mn-cs"/>
            </a:endParaRPr>
          </a:p>
        </p:txBody>
      </p:sp>
      <p:sp>
        <p:nvSpPr>
          <p:cNvPr id="390155" name="Rectangle 11"/>
          <p:cNvSpPr>
            <a:spLocks noGrp="1" noChangeArrowheads="1"/>
          </p:cNvSpPr>
          <p:nvPr>
            <p:ph type="ftr" sz="quarter" idx="3"/>
          </p:nvPr>
        </p:nvSpPr>
        <p:spPr bwMode="auto">
          <a:xfrm>
            <a:off x="3124200" y="616585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buClrTx/>
              <a:buSzTx/>
              <a:defRPr sz="1400">
                <a:latin typeface="Times New Roman" pitchFamily="18" charset="0"/>
              </a:defRPr>
            </a:lvl1pPr>
          </a:lstStyle>
          <a:p>
            <a:pPr>
              <a:defRPr/>
            </a:pPr>
            <a:endParaRPr lang="pl-PL">
              <a:solidFill>
                <a:srgbClr val="EAEAEA"/>
              </a:solidFill>
              <a:cs typeface="+mn-cs"/>
            </a:endParaRPr>
          </a:p>
        </p:txBody>
      </p:sp>
      <p:sp>
        <p:nvSpPr>
          <p:cNvPr id="390156" name="Rectangle 12"/>
          <p:cNvSpPr>
            <a:spLocks noGrp="1" noChangeArrowheads="1"/>
          </p:cNvSpPr>
          <p:nvPr>
            <p:ph type="sldNum" sz="quarter" idx="4"/>
          </p:nvPr>
        </p:nvSpPr>
        <p:spPr bwMode="auto">
          <a:xfrm>
            <a:off x="6553200" y="616585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Tx/>
              <a:buSzTx/>
              <a:defRPr sz="1400">
                <a:latin typeface="Times New Roman" pitchFamily="18" charset="0"/>
              </a:defRPr>
            </a:lvl1pPr>
          </a:lstStyle>
          <a:p>
            <a:pPr>
              <a:defRPr/>
            </a:pPr>
            <a:fld id="{876A47E4-B4DD-4549-8A0C-C195AB94DF4A}" type="slidenum">
              <a:rPr lang="pl-PL">
                <a:solidFill>
                  <a:srgbClr val="EAEAEA"/>
                </a:solidFill>
                <a:cs typeface="+mn-cs"/>
              </a:rPr>
              <a:pPr>
                <a:defRPr/>
              </a:pPr>
              <a:t>‹#›</a:t>
            </a:fld>
            <a:endParaRPr lang="pl-PL">
              <a:solidFill>
                <a:srgbClr val="EAEAEA"/>
              </a:solidFill>
              <a:cs typeface="+mn-cs"/>
            </a:endParaRPr>
          </a:p>
        </p:txBody>
      </p:sp>
    </p:spTree>
    <p:extLst>
      <p:ext uri="{BB962C8B-B14F-4D97-AF65-F5344CB8AC3E}">
        <p14:creationId xmlns:p14="http://schemas.microsoft.com/office/powerpoint/2010/main" val="3014419445"/>
      </p:ext>
    </p:extLst>
  </p:cSld>
  <p:clrMap bg1="dk2" tx1="lt1" bg2="dk1" tx2="lt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Arial" charset="0"/>
        </a:defRPr>
      </a:lvl2pPr>
      <a:lvl3pPr algn="ctr" rtl="0" eaLnBrk="0" fontAlgn="base" hangingPunct="0">
        <a:spcBef>
          <a:spcPct val="0"/>
        </a:spcBef>
        <a:spcAft>
          <a:spcPct val="0"/>
        </a:spcAft>
        <a:defRPr sz="3600">
          <a:solidFill>
            <a:schemeClr val="tx2"/>
          </a:solidFill>
          <a:latin typeface="Arial" charset="0"/>
        </a:defRPr>
      </a:lvl3pPr>
      <a:lvl4pPr algn="ctr" rtl="0" eaLnBrk="0" fontAlgn="base" hangingPunct="0">
        <a:spcBef>
          <a:spcPct val="0"/>
        </a:spcBef>
        <a:spcAft>
          <a:spcPct val="0"/>
        </a:spcAft>
        <a:defRPr sz="3600">
          <a:solidFill>
            <a:schemeClr val="tx2"/>
          </a:solidFill>
          <a:latin typeface="Arial" charset="0"/>
        </a:defRPr>
      </a:lvl4pPr>
      <a:lvl5pPr algn="ctr" rtl="0" eaLnBrk="0" fontAlgn="base" hangingPunct="0">
        <a:spcBef>
          <a:spcPct val="0"/>
        </a:spcBef>
        <a:spcAft>
          <a:spcPct val="0"/>
        </a:spcAft>
        <a:defRPr sz="3600">
          <a:solidFill>
            <a:schemeClr val="tx2"/>
          </a:solidFill>
          <a:latin typeface="Arial" charset="0"/>
        </a:defRPr>
      </a:lvl5pPr>
      <a:lvl6pPr marL="457200" algn="ctr" rtl="0" fontAlgn="base">
        <a:spcBef>
          <a:spcPct val="0"/>
        </a:spcBef>
        <a:spcAft>
          <a:spcPct val="0"/>
        </a:spcAft>
        <a:defRPr sz="3600">
          <a:solidFill>
            <a:schemeClr val="tx2"/>
          </a:solidFill>
          <a:latin typeface="Arial" charset="0"/>
        </a:defRPr>
      </a:lvl6pPr>
      <a:lvl7pPr marL="914400" algn="ctr" rtl="0" fontAlgn="base">
        <a:spcBef>
          <a:spcPct val="0"/>
        </a:spcBef>
        <a:spcAft>
          <a:spcPct val="0"/>
        </a:spcAft>
        <a:defRPr sz="3600">
          <a:solidFill>
            <a:schemeClr val="tx2"/>
          </a:solidFill>
          <a:latin typeface="Arial" charset="0"/>
        </a:defRPr>
      </a:lvl7pPr>
      <a:lvl8pPr marL="1371600" algn="ctr" rtl="0" fontAlgn="base">
        <a:spcBef>
          <a:spcPct val="0"/>
        </a:spcBef>
        <a:spcAft>
          <a:spcPct val="0"/>
        </a:spcAft>
        <a:defRPr sz="3600">
          <a:solidFill>
            <a:schemeClr val="tx2"/>
          </a:solidFill>
          <a:latin typeface="Arial" charset="0"/>
        </a:defRPr>
      </a:lvl8pPr>
      <a:lvl9pPr marL="1828800" algn="ctr"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11500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lr>
          <a:schemeClr val="tx2"/>
        </a:buClr>
        <a:buSzPct val="115000"/>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lr>
          <a:schemeClr val="tx2"/>
        </a:buClr>
        <a:buSzPct val="110000"/>
        <a:buChar char="•"/>
        <a:defRPr>
          <a:solidFill>
            <a:schemeClr val="tx1"/>
          </a:solidFill>
          <a:latin typeface="+mn-lt"/>
        </a:defRPr>
      </a:lvl5pPr>
      <a:lvl6pPr marL="2514600" indent="-228600" algn="l" rtl="0" fontAlgn="base">
        <a:spcBef>
          <a:spcPct val="20000"/>
        </a:spcBef>
        <a:spcAft>
          <a:spcPct val="0"/>
        </a:spcAft>
        <a:buClr>
          <a:schemeClr val="tx2"/>
        </a:buClr>
        <a:buSzPct val="110000"/>
        <a:buChar char="•"/>
        <a:defRPr>
          <a:solidFill>
            <a:schemeClr val="tx1"/>
          </a:solidFill>
          <a:latin typeface="+mn-lt"/>
        </a:defRPr>
      </a:lvl6pPr>
      <a:lvl7pPr marL="2971800" indent="-228600" algn="l" rtl="0" fontAlgn="base">
        <a:spcBef>
          <a:spcPct val="20000"/>
        </a:spcBef>
        <a:spcAft>
          <a:spcPct val="0"/>
        </a:spcAft>
        <a:buClr>
          <a:schemeClr val="tx2"/>
        </a:buClr>
        <a:buSzPct val="110000"/>
        <a:buChar char="•"/>
        <a:defRPr>
          <a:solidFill>
            <a:schemeClr val="tx1"/>
          </a:solidFill>
          <a:latin typeface="+mn-lt"/>
        </a:defRPr>
      </a:lvl7pPr>
      <a:lvl8pPr marL="3429000" indent="-228600" algn="l" rtl="0" fontAlgn="base">
        <a:spcBef>
          <a:spcPct val="20000"/>
        </a:spcBef>
        <a:spcAft>
          <a:spcPct val="0"/>
        </a:spcAft>
        <a:buClr>
          <a:schemeClr val="tx2"/>
        </a:buClr>
        <a:buSzPct val="110000"/>
        <a:buChar char="•"/>
        <a:defRPr>
          <a:solidFill>
            <a:schemeClr val="tx1"/>
          </a:solidFill>
          <a:latin typeface="+mn-lt"/>
        </a:defRPr>
      </a:lvl8pPr>
      <a:lvl9pPr marL="3886200" indent="-228600" algn="l" rtl="0" fontAlgn="base">
        <a:spcBef>
          <a:spcPct val="20000"/>
        </a:spcBef>
        <a:spcAft>
          <a:spcPct val="0"/>
        </a:spcAft>
        <a:buClr>
          <a:schemeClr val="tx2"/>
        </a:buClr>
        <a:buSzPct val="110000"/>
        <a:buChar char="•"/>
        <a:defRPr>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10000"/>
              </a:schemeClr>
            </a:gs>
            <a:gs pos="72000">
              <a:srgbClr val="0A128C">
                <a:lumMod val="50000"/>
              </a:srgbClr>
            </a:gs>
            <a:gs pos="100000">
              <a:srgbClr val="181CC7"/>
            </a:gs>
            <a:gs pos="100000">
              <a:srgbClr val="7005D4"/>
            </a:gs>
            <a:gs pos="100000">
              <a:srgbClr val="8C3D91"/>
            </a:gs>
          </a:gsLst>
          <a:lin ang="5400000" scaled="0"/>
          <a:tileRect/>
        </a:gradFill>
        <a:effectLst/>
      </p:bgPr>
    </p:bg>
    <p:spTree>
      <p:nvGrpSpPr>
        <p:cNvPr id="1" name=""/>
        <p:cNvGrpSpPr/>
        <p:nvPr/>
      </p:nvGrpSpPr>
      <p:grpSpPr>
        <a:xfrm>
          <a:off x="0" y="0"/>
          <a:ext cx="0" cy="0"/>
          <a:chOff x="0" y="0"/>
          <a:chExt cx="0" cy="0"/>
        </a:xfrm>
      </p:grpSpPr>
      <p:sp>
        <p:nvSpPr>
          <p:cNvPr id="1026" name="Rectangle 8"/>
          <p:cNvSpPr>
            <a:spLocks noGrp="1" noChangeArrowheads="1"/>
          </p:cNvSpPr>
          <p:nvPr>
            <p:ph type="title"/>
          </p:nvPr>
        </p:nvSpPr>
        <p:spPr bwMode="auto">
          <a:xfrm>
            <a:off x="685800" y="3508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smtClean="0"/>
              <a:t>Kliknij, aby edytować styl wzorca tytułu</a:t>
            </a:r>
          </a:p>
        </p:txBody>
      </p:sp>
      <p:sp>
        <p:nvSpPr>
          <p:cNvPr id="1027" name="Rectangle 9"/>
          <p:cNvSpPr>
            <a:spLocks noGrp="1" noChangeArrowheads="1"/>
          </p:cNvSpPr>
          <p:nvPr>
            <p:ph type="body" idx="1"/>
          </p:nvPr>
        </p:nvSpPr>
        <p:spPr bwMode="auto">
          <a:xfrm>
            <a:off x="698500" y="1665288"/>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390154" name="Rectangle 10"/>
          <p:cNvSpPr>
            <a:spLocks noGrp="1" noChangeArrowheads="1"/>
          </p:cNvSpPr>
          <p:nvPr>
            <p:ph type="dt" sz="half" idx="2"/>
          </p:nvPr>
        </p:nvSpPr>
        <p:spPr bwMode="auto">
          <a:xfrm>
            <a:off x="685800" y="616585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buClrTx/>
              <a:buSzTx/>
              <a:defRPr sz="1400">
                <a:latin typeface="Times New Roman" pitchFamily="18" charset="0"/>
              </a:defRPr>
            </a:lvl1pPr>
          </a:lstStyle>
          <a:p>
            <a:pPr>
              <a:defRPr/>
            </a:pPr>
            <a:fld id="{B88F8283-1FE7-4296-B351-5D4CC44017C0}" type="datetime1">
              <a:rPr lang="en-US">
                <a:solidFill>
                  <a:srgbClr val="EAEAEA"/>
                </a:solidFill>
                <a:cs typeface="+mn-cs"/>
              </a:rPr>
              <a:pPr>
                <a:defRPr/>
              </a:pPr>
              <a:t>4/27/2012</a:t>
            </a:fld>
            <a:endParaRPr lang="pl-PL">
              <a:solidFill>
                <a:srgbClr val="EAEAEA"/>
              </a:solidFill>
              <a:cs typeface="+mn-cs"/>
            </a:endParaRPr>
          </a:p>
        </p:txBody>
      </p:sp>
      <p:sp>
        <p:nvSpPr>
          <p:cNvPr id="390155" name="Rectangle 11"/>
          <p:cNvSpPr>
            <a:spLocks noGrp="1" noChangeArrowheads="1"/>
          </p:cNvSpPr>
          <p:nvPr>
            <p:ph type="ftr" sz="quarter" idx="3"/>
          </p:nvPr>
        </p:nvSpPr>
        <p:spPr bwMode="auto">
          <a:xfrm>
            <a:off x="3124200" y="616585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buClrTx/>
              <a:buSzTx/>
              <a:defRPr sz="1400">
                <a:latin typeface="Times New Roman" pitchFamily="18" charset="0"/>
              </a:defRPr>
            </a:lvl1pPr>
          </a:lstStyle>
          <a:p>
            <a:pPr>
              <a:defRPr/>
            </a:pPr>
            <a:endParaRPr lang="pl-PL">
              <a:solidFill>
                <a:srgbClr val="EAEAEA"/>
              </a:solidFill>
              <a:cs typeface="+mn-cs"/>
            </a:endParaRPr>
          </a:p>
        </p:txBody>
      </p:sp>
      <p:sp>
        <p:nvSpPr>
          <p:cNvPr id="390156" name="Rectangle 12"/>
          <p:cNvSpPr>
            <a:spLocks noGrp="1" noChangeArrowheads="1"/>
          </p:cNvSpPr>
          <p:nvPr>
            <p:ph type="sldNum" sz="quarter" idx="4"/>
          </p:nvPr>
        </p:nvSpPr>
        <p:spPr bwMode="auto">
          <a:xfrm>
            <a:off x="6553200" y="616585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Tx/>
              <a:buSzTx/>
              <a:defRPr sz="1400">
                <a:latin typeface="Times New Roman" pitchFamily="18" charset="0"/>
              </a:defRPr>
            </a:lvl1pPr>
          </a:lstStyle>
          <a:p>
            <a:pPr>
              <a:defRPr/>
            </a:pPr>
            <a:fld id="{876A47E4-B4DD-4549-8A0C-C195AB94DF4A}" type="slidenum">
              <a:rPr lang="pl-PL">
                <a:solidFill>
                  <a:srgbClr val="EAEAEA"/>
                </a:solidFill>
                <a:cs typeface="+mn-cs"/>
              </a:rPr>
              <a:pPr>
                <a:defRPr/>
              </a:pPr>
              <a:t>‹#›</a:t>
            </a:fld>
            <a:endParaRPr lang="pl-PL">
              <a:solidFill>
                <a:srgbClr val="EAEAEA"/>
              </a:solidFill>
              <a:cs typeface="+mn-cs"/>
            </a:endParaRPr>
          </a:p>
        </p:txBody>
      </p:sp>
    </p:spTree>
    <p:extLst>
      <p:ext uri="{BB962C8B-B14F-4D97-AF65-F5344CB8AC3E}">
        <p14:creationId xmlns:p14="http://schemas.microsoft.com/office/powerpoint/2010/main" val="866317348"/>
      </p:ext>
    </p:extLst>
  </p:cSld>
  <p:clrMap bg1="dk2" tx1="lt1" bg2="dk1" tx2="lt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 id="2147484060" r:id="rId5"/>
    <p:sldLayoutId id="2147484061" r:id="rId6"/>
    <p:sldLayoutId id="2147484062" r:id="rId7"/>
    <p:sldLayoutId id="2147484063" r:id="rId8"/>
    <p:sldLayoutId id="2147484064" r:id="rId9"/>
    <p:sldLayoutId id="2147484065" r:id="rId10"/>
    <p:sldLayoutId id="2147484066" r:id="rId11"/>
  </p:sldLayoutIdLst>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Arial" charset="0"/>
        </a:defRPr>
      </a:lvl2pPr>
      <a:lvl3pPr algn="ctr" rtl="0" eaLnBrk="0" fontAlgn="base" hangingPunct="0">
        <a:spcBef>
          <a:spcPct val="0"/>
        </a:spcBef>
        <a:spcAft>
          <a:spcPct val="0"/>
        </a:spcAft>
        <a:defRPr sz="3600">
          <a:solidFill>
            <a:schemeClr val="tx2"/>
          </a:solidFill>
          <a:latin typeface="Arial" charset="0"/>
        </a:defRPr>
      </a:lvl3pPr>
      <a:lvl4pPr algn="ctr" rtl="0" eaLnBrk="0" fontAlgn="base" hangingPunct="0">
        <a:spcBef>
          <a:spcPct val="0"/>
        </a:spcBef>
        <a:spcAft>
          <a:spcPct val="0"/>
        </a:spcAft>
        <a:defRPr sz="3600">
          <a:solidFill>
            <a:schemeClr val="tx2"/>
          </a:solidFill>
          <a:latin typeface="Arial" charset="0"/>
        </a:defRPr>
      </a:lvl4pPr>
      <a:lvl5pPr algn="ctr" rtl="0" eaLnBrk="0" fontAlgn="base" hangingPunct="0">
        <a:spcBef>
          <a:spcPct val="0"/>
        </a:spcBef>
        <a:spcAft>
          <a:spcPct val="0"/>
        </a:spcAft>
        <a:defRPr sz="3600">
          <a:solidFill>
            <a:schemeClr val="tx2"/>
          </a:solidFill>
          <a:latin typeface="Arial" charset="0"/>
        </a:defRPr>
      </a:lvl5pPr>
      <a:lvl6pPr marL="457200" algn="ctr" rtl="0" fontAlgn="base">
        <a:spcBef>
          <a:spcPct val="0"/>
        </a:spcBef>
        <a:spcAft>
          <a:spcPct val="0"/>
        </a:spcAft>
        <a:defRPr sz="3600">
          <a:solidFill>
            <a:schemeClr val="tx2"/>
          </a:solidFill>
          <a:latin typeface="Arial" charset="0"/>
        </a:defRPr>
      </a:lvl6pPr>
      <a:lvl7pPr marL="914400" algn="ctr" rtl="0" fontAlgn="base">
        <a:spcBef>
          <a:spcPct val="0"/>
        </a:spcBef>
        <a:spcAft>
          <a:spcPct val="0"/>
        </a:spcAft>
        <a:defRPr sz="3600">
          <a:solidFill>
            <a:schemeClr val="tx2"/>
          </a:solidFill>
          <a:latin typeface="Arial" charset="0"/>
        </a:defRPr>
      </a:lvl7pPr>
      <a:lvl8pPr marL="1371600" algn="ctr" rtl="0" fontAlgn="base">
        <a:spcBef>
          <a:spcPct val="0"/>
        </a:spcBef>
        <a:spcAft>
          <a:spcPct val="0"/>
        </a:spcAft>
        <a:defRPr sz="3600">
          <a:solidFill>
            <a:schemeClr val="tx2"/>
          </a:solidFill>
          <a:latin typeface="Arial" charset="0"/>
        </a:defRPr>
      </a:lvl8pPr>
      <a:lvl9pPr marL="1828800" algn="ctr"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11500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lr>
          <a:schemeClr val="tx2"/>
        </a:buClr>
        <a:buSzPct val="115000"/>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lr>
          <a:schemeClr val="tx2"/>
        </a:buClr>
        <a:buSzPct val="110000"/>
        <a:buChar char="•"/>
        <a:defRPr>
          <a:solidFill>
            <a:schemeClr val="tx1"/>
          </a:solidFill>
          <a:latin typeface="+mn-lt"/>
        </a:defRPr>
      </a:lvl5pPr>
      <a:lvl6pPr marL="2514600" indent="-228600" algn="l" rtl="0" fontAlgn="base">
        <a:spcBef>
          <a:spcPct val="20000"/>
        </a:spcBef>
        <a:spcAft>
          <a:spcPct val="0"/>
        </a:spcAft>
        <a:buClr>
          <a:schemeClr val="tx2"/>
        </a:buClr>
        <a:buSzPct val="110000"/>
        <a:buChar char="•"/>
        <a:defRPr>
          <a:solidFill>
            <a:schemeClr val="tx1"/>
          </a:solidFill>
          <a:latin typeface="+mn-lt"/>
        </a:defRPr>
      </a:lvl6pPr>
      <a:lvl7pPr marL="2971800" indent="-228600" algn="l" rtl="0" fontAlgn="base">
        <a:spcBef>
          <a:spcPct val="20000"/>
        </a:spcBef>
        <a:spcAft>
          <a:spcPct val="0"/>
        </a:spcAft>
        <a:buClr>
          <a:schemeClr val="tx2"/>
        </a:buClr>
        <a:buSzPct val="110000"/>
        <a:buChar char="•"/>
        <a:defRPr>
          <a:solidFill>
            <a:schemeClr val="tx1"/>
          </a:solidFill>
          <a:latin typeface="+mn-lt"/>
        </a:defRPr>
      </a:lvl7pPr>
      <a:lvl8pPr marL="3429000" indent="-228600" algn="l" rtl="0" fontAlgn="base">
        <a:spcBef>
          <a:spcPct val="20000"/>
        </a:spcBef>
        <a:spcAft>
          <a:spcPct val="0"/>
        </a:spcAft>
        <a:buClr>
          <a:schemeClr val="tx2"/>
        </a:buClr>
        <a:buSzPct val="110000"/>
        <a:buChar char="•"/>
        <a:defRPr>
          <a:solidFill>
            <a:schemeClr val="tx1"/>
          </a:solidFill>
          <a:latin typeface="+mn-lt"/>
        </a:defRPr>
      </a:lvl8pPr>
      <a:lvl9pPr marL="3886200" indent="-228600" algn="l" rtl="0" fontAlgn="base">
        <a:spcBef>
          <a:spcPct val="20000"/>
        </a:spcBef>
        <a:spcAft>
          <a:spcPct val="0"/>
        </a:spcAft>
        <a:buClr>
          <a:schemeClr val="tx2"/>
        </a:buClr>
        <a:buSzPct val="110000"/>
        <a:buChar char="•"/>
        <a:defRPr>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10000"/>
              </a:schemeClr>
            </a:gs>
            <a:gs pos="72000">
              <a:srgbClr val="0A128C">
                <a:lumMod val="50000"/>
              </a:srgbClr>
            </a:gs>
            <a:gs pos="100000">
              <a:srgbClr val="181CC7"/>
            </a:gs>
            <a:gs pos="100000">
              <a:srgbClr val="7005D4"/>
            </a:gs>
            <a:gs pos="100000">
              <a:srgbClr val="8C3D91"/>
            </a:gs>
          </a:gsLst>
          <a:lin ang="5400000" scaled="0"/>
          <a:tileRect/>
        </a:gradFill>
        <a:effectLst/>
      </p:bgPr>
    </p:bg>
    <p:spTree>
      <p:nvGrpSpPr>
        <p:cNvPr id="1" name=""/>
        <p:cNvGrpSpPr/>
        <p:nvPr/>
      </p:nvGrpSpPr>
      <p:grpSpPr>
        <a:xfrm>
          <a:off x="0" y="0"/>
          <a:ext cx="0" cy="0"/>
          <a:chOff x="0" y="0"/>
          <a:chExt cx="0" cy="0"/>
        </a:xfrm>
      </p:grpSpPr>
      <p:sp>
        <p:nvSpPr>
          <p:cNvPr id="1026" name="Rectangle 8"/>
          <p:cNvSpPr>
            <a:spLocks noGrp="1" noChangeArrowheads="1"/>
          </p:cNvSpPr>
          <p:nvPr>
            <p:ph type="title"/>
          </p:nvPr>
        </p:nvSpPr>
        <p:spPr bwMode="auto">
          <a:xfrm>
            <a:off x="685800" y="350838"/>
            <a:ext cx="81724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smtClean="0"/>
              <a:t>Kliknij, aby edytować styl wzorca tytułu</a:t>
            </a:r>
          </a:p>
        </p:txBody>
      </p:sp>
      <p:sp>
        <p:nvSpPr>
          <p:cNvPr id="1027" name="Rectangle 9"/>
          <p:cNvSpPr>
            <a:spLocks noGrp="1" noChangeArrowheads="1"/>
          </p:cNvSpPr>
          <p:nvPr>
            <p:ph type="body" idx="1"/>
          </p:nvPr>
        </p:nvSpPr>
        <p:spPr bwMode="auto">
          <a:xfrm>
            <a:off x="698500" y="1665288"/>
            <a:ext cx="8231188"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p:txBody>
      </p:sp>
    </p:spTree>
    <p:extLst>
      <p:ext uri="{BB962C8B-B14F-4D97-AF65-F5344CB8AC3E}">
        <p14:creationId xmlns:p14="http://schemas.microsoft.com/office/powerpoint/2010/main" val="632300755"/>
      </p:ext>
    </p:extLst>
  </p:cSld>
  <p:clrMap bg1="dk1" tx1="lt1" bg2="dk2" tx2="lt2" accent1="accent1" accent2="accent2" accent3="accent3" accent4="accent4" accent5="accent5" accent6="accent6" hlink="hlink" folHlink="folHlink"/>
  <p:sldLayoutIdLst>
    <p:sldLayoutId id="2147484068" r:id="rId1"/>
    <p:sldLayoutId id="2147484069" r:id="rId2"/>
  </p:sldLayoutIdLst>
  <p:txStyles>
    <p:titleStyle>
      <a:lvl1pPr algn="ctr" rtl="0" eaLnBrk="0" fontAlgn="base" hangingPunct="0">
        <a:spcBef>
          <a:spcPct val="0"/>
        </a:spcBef>
        <a:spcAft>
          <a:spcPct val="0"/>
        </a:spcAft>
        <a:defRPr sz="4000">
          <a:solidFill>
            <a:schemeClr val="tx2"/>
          </a:solidFill>
          <a:latin typeface="Calibri" pitchFamily="34" charset="0"/>
          <a:ea typeface="+mj-ea"/>
          <a:cs typeface="+mj-cs"/>
        </a:defRPr>
      </a:lvl1pPr>
      <a:lvl2pPr algn="ctr" rtl="0" eaLnBrk="0" fontAlgn="base" hangingPunct="0">
        <a:spcBef>
          <a:spcPct val="0"/>
        </a:spcBef>
        <a:spcAft>
          <a:spcPct val="0"/>
        </a:spcAft>
        <a:defRPr sz="4000">
          <a:solidFill>
            <a:schemeClr val="tx2"/>
          </a:solidFill>
          <a:latin typeface="Calibri" pitchFamily="34" charset="0"/>
        </a:defRPr>
      </a:lvl2pPr>
      <a:lvl3pPr algn="ctr" rtl="0" eaLnBrk="0" fontAlgn="base" hangingPunct="0">
        <a:spcBef>
          <a:spcPct val="0"/>
        </a:spcBef>
        <a:spcAft>
          <a:spcPct val="0"/>
        </a:spcAft>
        <a:defRPr sz="4000">
          <a:solidFill>
            <a:schemeClr val="tx2"/>
          </a:solidFill>
          <a:latin typeface="Calibri" pitchFamily="34" charset="0"/>
        </a:defRPr>
      </a:lvl3pPr>
      <a:lvl4pPr algn="ctr" rtl="0" eaLnBrk="0" fontAlgn="base" hangingPunct="0">
        <a:spcBef>
          <a:spcPct val="0"/>
        </a:spcBef>
        <a:spcAft>
          <a:spcPct val="0"/>
        </a:spcAft>
        <a:defRPr sz="4000">
          <a:solidFill>
            <a:schemeClr val="tx2"/>
          </a:solidFill>
          <a:latin typeface="Calibri" pitchFamily="34" charset="0"/>
        </a:defRPr>
      </a:lvl4pPr>
      <a:lvl5pPr algn="ctr" rtl="0" eaLnBrk="0" fontAlgn="base" hangingPunct="0">
        <a:spcBef>
          <a:spcPct val="0"/>
        </a:spcBef>
        <a:spcAft>
          <a:spcPct val="0"/>
        </a:spcAft>
        <a:defRPr sz="40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115000"/>
        <a:buChar char="•"/>
        <a:defRPr sz="20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har char="–"/>
        <a:defRPr>
          <a:solidFill>
            <a:schemeClr val="tx1"/>
          </a:solidFill>
          <a:latin typeface="Calibri" pitchFamily="34" charset="0"/>
        </a:defRPr>
      </a:lvl2pPr>
      <a:lvl3pPr marL="1143000" indent="-228600" algn="l" rtl="0" eaLnBrk="0" fontAlgn="base" hangingPunct="0">
        <a:spcBef>
          <a:spcPct val="20000"/>
        </a:spcBef>
        <a:spcAft>
          <a:spcPct val="0"/>
        </a:spcAft>
        <a:buClr>
          <a:schemeClr val="tx2"/>
        </a:buClr>
        <a:buSzPct val="115000"/>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110000"/>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SzPct val="110000"/>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SzPct val="110000"/>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SzPct val="110000"/>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SzPct val="110000"/>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10000"/>
              </a:schemeClr>
            </a:gs>
            <a:gs pos="72000">
              <a:srgbClr val="0A128C">
                <a:lumMod val="50000"/>
              </a:srgbClr>
            </a:gs>
            <a:gs pos="100000">
              <a:srgbClr val="181CC7"/>
            </a:gs>
            <a:gs pos="100000">
              <a:srgbClr val="7005D4"/>
            </a:gs>
            <a:gs pos="100000">
              <a:srgbClr val="8C3D91"/>
            </a:gs>
          </a:gsLst>
          <a:lin ang="5400000" scaled="0"/>
          <a:tileRect/>
        </a:gradFill>
        <a:effectLst/>
      </p:bgPr>
    </p:bg>
    <p:spTree>
      <p:nvGrpSpPr>
        <p:cNvPr id="1" name=""/>
        <p:cNvGrpSpPr/>
        <p:nvPr/>
      </p:nvGrpSpPr>
      <p:grpSpPr>
        <a:xfrm>
          <a:off x="0" y="0"/>
          <a:ext cx="0" cy="0"/>
          <a:chOff x="0" y="0"/>
          <a:chExt cx="0" cy="0"/>
        </a:xfrm>
      </p:grpSpPr>
      <p:sp>
        <p:nvSpPr>
          <p:cNvPr id="12290" name="Rectangle 8"/>
          <p:cNvSpPr>
            <a:spLocks noGrp="1" noChangeArrowheads="1"/>
          </p:cNvSpPr>
          <p:nvPr>
            <p:ph type="title"/>
          </p:nvPr>
        </p:nvSpPr>
        <p:spPr bwMode="auto">
          <a:xfrm>
            <a:off x="685800" y="350838"/>
            <a:ext cx="81724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smtClean="0"/>
              <a:t>Kliknij, aby edytować styl wzorca tytułu</a:t>
            </a:r>
          </a:p>
        </p:txBody>
      </p:sp>
      <p:sp>
        <p:nvSpPr>
          <p:cNvPr id="12291" name="Rectangle 9"/>
          <p:cNvSpPr>
            <a:spLocks noGrp="1" noChangeArrowheads="1"/>
          </p:cNvSpPr>
          <p:nvPr>
            <p:ph type="body" idx="1"/>
          </p:nvPr>
        </p:nvSpPr>
        <p:spPr bwMode="auto">
          <a:xfrm>
            <a:off x="698500" y="1665288"/>
            <a:ext cx="8231188"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p:txBody>
      </p:sp>
    </p:spTree>
    <p:extLst>
      <p:ext uri="{BB962C8B-B14F-4D97-AF65-F5344CB8AC3E}">
        <p14:creationId xmlns:p14="http://schemas.microsoft.com/office/powerpoint/2010/main" val="3221800237"/>
      </p:ext>
    </p:extLst>
  </p:cSld>
  <p:clrMap bg1="dk1" tx1="lt1" bg2="dk2" tx2="lt2" accent1="accent1" accent2="accent2" accent3="accent3" accent4="accent4" accent5="accent5" accent6="accent6" hlink="hlink" folHlink="folHlink"/>
  <p:sldLayoutIdLst>
    <p:sldLayoutId id="2147484071" r:id="rId1"/>
    <p:sldLayoutId id="2147484072" r:id="rId2"/>
  </p:sldLayoutIdLst>
  <p:txStyles>
    <p:titleStyle>
      <a:lvl1pPr algn="ctr" rtl="0" eaLnBrk="0" fontAlgn="base" hangingPunct="0">
        <a:spcBef>
          <a:spcPct val="0"/>
        </a:spcBef>
        <a:spcAft>
          <a:spcPct val="0"/>
        </a:spcAft>
        <a:defRPr sz="4000">
          <a:solidFill>
            <a:schemeClr val="tx2"/>
          </a:solidFill>
          <a:latin typeface="Calibri" pitchFamily="34" charset="0"/>
          <a:ea typeface="+mj-ea"/>
          <a:cs typeface="+mj-cs"/>
        </a:defRPr>
      </a:lvl1pPr>
      <a:lvl2pPr algn="ctr" rtl="0" eaLnBrk="0" fontAlgn="base" hangingPunct="0">
        <a:spcBef>
          <a:spcPct val="0"/>
        </a:spcBef>
        <a:spcAft>
          <a:spcPct val="0"/>
        </a:spcAft>
        <a:defRPr sz="4000">
          <a:solidFill>
            <a:schemeClr val="tx2"/>
          </a:solidFill>
          <a:latin typeface="Calibri" pitchFamily="34" charset="0"/>
        </a:defRPr>
      </a:lvl2pPr>
      <a:lvl3pPr algn="ctr" rtl="0" eaLnBrk="0" fontAlgn="base" hangingPunct="0">
        <a:spcBef>
          <a:spcPct val="0"/>
        </a:spcBef>
        <a:spcAft>
          <a:spcPct val="0"/>
        </a:spcAft>
        <a:defRPr sz="4000">
          <a:solidFill>
            <a:schemeClr val="tx2"/>
          </a:solidFill>
          <a:latin typeface="Calibri" pitchFamily="34" charset="0"/>
        </a:defRPr>
      </a:lvl3pPr>
      <a:lvl4pPr algn="ctr" rtl="0" eaLnBrk="0" fontAlgn="base" hangingPunct="0">
        <a:spcBef>
          <a:spcPct val="0"/>
        </a:spcBef>
        <a:spcAft>
          <a:spcPct val="0"/>
        </a:spcAft>
        <a:defRPr sz="4000">
          <a:solidFill>
            <a:schemeClr val="tx2"/>
          </a:solidFill>
          <a:latin typeface="Calibri" pitchFamily="34" charset="0"/>
        </a:defRPr>
      </a:lvl4pPr>
      <a:lvl5pPr algn="ctr" rtl="0" eaLnBrk="0" fontAlgn="base" hangingPunct="0">
        <a:spcBef>
          <a:spcPct val="0"/>
        </a:spcBef>
        <a:spcAft>
          <a:spcPct val="0"/>
        </a:spcAft>
        <a:defRPr sz="40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115000"/>
        <a:buChar char="•"/>
        <a:defRPr sz="20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har char="–"/>
        <a:defRPr>
          <a:solidFill>
            <a:schemeClr val="tx1"/>
          </a:solidFill>
          <a:latin typeface="Calibri" pitchFamily="34" charset="0"/>
        </a:defRPr>
      </a:lvl2pPr>
      <a:lvl3pPr marL="1143000" indent="-228600" algn="l" rtl="0" eaLnBrk="0" fontAlgn="base" hangingPunct="0">
        <a:spcBef>
          <a:spcPct val="20000"/>
        </a:spcBef>
        <a:spcAft>
          <a:spcPct val="0"/>
        </a:spcAft>
        <a:buClr>
          <a:schemeClr val="tx2"/>
        </a:buClr>
        <a:buSzPct val="115000"/>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110000"/>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SzPct val="110000"/>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SzPct val="110000"/>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SzPct val="110000"/>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SzPct val="110000"/>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faculty.ucr.edu/~eschwitz/"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gif"/></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50.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50.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50.xml"/></Relationships>
</file>

<file path=ppt/slides/_rels/slide28.xml.rels><?xml version="1.0" encoding="UTF-8" standalone="yes"?>
<Relationships xmlns="http://schemas.openxmlformats.org/package/2006/relationships"><Relationship Id="rId3" Type="http://schemas.openxmlformats.org/officeDocument/2006/relationships/hyperlink" Target="http://www.unconsciouslab.com/index.php"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776413" y="422276"/>
            <a:ext cx="5880100" cy="2449512"/>
          </a:xfrm>
          <a:effectLst>
            <a:outerShdw dist="35921" dir="2700000" algn="ctr" rotWithShape="0">
              <a:schemeClr val="bg2"/>
            </a:outerShdw>
          </a:effectLst>
        </p:spPr>
        <p:txBody>
          <a:bodyPr/>
          <a:lstStyle/>
          <a:p>
            <a:pPr eaLnBrk="1" hangingPunct="1">
              <a:defRPr/>
            </a:pPr>
            <a:r>
              <a:rPr lang="pl-PL" dirty="0"/>
              <a:t>Co i skąd o sobie wiemy? </a:t>
            </a:r>
            <a:r>
              <a:rPr lang="pl-PL" dirty="0" smtClean="0"/>
              <a:t/>
            </a:r>
            <a:br>
              <a:rPr lang="pl-PL" dirty="0" smtClean="0"/>
            </a:br>
            <a:r>
              <a:rPr lang="pl-PL" dirty="0" smtClean="0"/>
              <a:t>W </a:t>
            </a:r>
            <a:r>
              <a:rPr lang="pl-PL" dirty="0"/>
              <a:t>poszukiwaniu podmiotu </a:t>
            </a:r>
            <a:r>
              <a:rPr lang="pl-PL" dirty="0" smtClean="0"/>
              <a:t>poznającego.</a:t>
            </a:r>
            <a:endParaRPr lang="pl-PL" sz="2400" dirty="0" smtClean="0">
              <a:solidFill>
                <a:srgbClr val="FFC000"/>
              </a:solidFill>
              <a:latin typeface="Arial Unicode MS" pitchFamily="34" charset="-128"/>
            </a:endParaRPr>
          </a:p>
        </p:txBody>
      </p:sp>
      <p:sp>
        <p:nvSpPr>
          <p:cNvPr id="4099" name="Rectangle 3"/>
          <p:cNvSpPr>
            <a:spLocks noGrp="1" noChangeArrowheads="1"/>
          </p:cNvSpPr>
          <p:nvPr>
            <p:ph type="subTitle" idx="1"/>
          </p:nvPr>
        </p:nvSpPr>
        <p:spPr>
          <a:xfrm>
            <a:off x="539750" y="3514725"/>
            <a:ext cx="8064500" cy="3227388"/>
          </a:xfrm>
        </p:spPr>
        <p:txBody>
          <a:bodyPr/>
          <a:lstStyle/>
          <a:p>
            <a:pPr eaLnBrk="1" hangingPunct="1">
              <a:lnSpc>
                <a:spcPct val="90000"/>
              </a:lnSpc>
              <a:defRPr/>
            </a:pPr>
            <a:r>
              <a:rPr lang="en-US" sz="3200" dirty="0" err="1" smtClean="0">
                <a:effectLst>
                  <a:outerShdw blurRad="38100" dist="38100" dir="2700000" algn="tl">
                    <a:srgbClr val="000000"/>
                  </a:outerShdw>
                </a:effectLst>
                <a:latin typeface="+mn-lt"/>
              </a:rPr>
              <a:t>Włodzisław</a:t>
            </a:r>
            <a:r>
              <a:rPr lang="en-US" sz="3200" dirty="0" smtClean="0">
                <a:effectLst>
                  <a:outerShdw blurRad="38100" dist="38100" dir="2700000" algn="tl">
                    <a:srgbClr val="000000"/>
                  </a:outerShdw>
                </a:effectLst>
                <a:latin typeface="+mn-lt"/>
              </a:rPr>
              <a:t> </a:t>
            </a:r>
            <a:r>
              <a:rPr lang="en-US" sz="3200" dirty="0" err="1" smtClean="0">
                <a:effectLst>
                  <a:outerShdw blurRad="38100" dist="38100" dir="2700000" algn="tl">
                    <a:srgbClr val="000000"/>
                  </a:outerShdw>
                </a:effectLst>
                <a:latin typeface="+mn-lt"/>
              </a:rPr>
              <a:t>Duch</a:t>
            </a:r>
            <a:endParaRPr lang="en-US" sz="3200" dirty="0" smtClean="0">
              <a:effectLst>
                <a:outerShdw blurRad="38100" dist="38100" dir="2700000" algn="tl">
                  <a:srgbClr val="000000"/>
                </a:outerShdw>
              </a:effectLst>
              <a:latin typeface="+mn-lt"/>
            </a:endParaRPr>
          </a:p>
          <a:p>
            <a:pPr eaLnBrk="1" hangingPunct="1">
              <a:lnSpc>
                <a:spcPct val="90000"/>
              </a:lnSpc>
              <a:defRPr/>
            </a:pPr>
            <a:r>
              <a:rPr lang="en-US" sz="1000" dirty="0" smtClean="0">
                <a:effectLst>
                  <a:outerShdw blurRad="38100" dist="38100" dir="2700000" algn="tl">
                    <a:srgbClr val="000000"/>
                  </a:outerShdw>
                </a:effectLst>
                <a:latin typeface="+mn-lt"/>
              </a:rPr>
              <a:t/>
            </a:r>
            <a:br>
              <a:rPr lang="en-US" sz="1000" dirty="0" smtClean="0">
                <a:effectLst>
                  <a:outerShdw blurRad="38100" dist="38100" dir="2700000" algn="tl">
                    <a:srgbClr val="000000"/>
                  </a:outerShdw>
                </a:effectLst>
                <a:latin typeface="+mn-lt"/>
              </a:rPr>
            </a:br>
            <a:r>
              <a:rPr lang="pl-PL" sz="2400" dirty="0" smtClean="0">
                <a:effectLst>
                  <a:outerShdw blurRad="38100" dist="38100" dir="2700000" algn="tl">
                    <a:srgbClr val="000000"/>
                  </a:outerShdw>
                </a:effectLst>
                <a:latin typeface="+mn-lt"/>
              </a:rPr>
              <a:t>Katedra Informatyki Stosowanej</a:t>
            </a:r>
            <a:r>
              <a:rPr lang="en-US" sz="2400" dirty="0" smtClean="0">
                <a:effectLst>
                  <a:outerShdw blurRad="38100" dist="38100" dir="2700000" algn="tl">
                    <a:srgbClr val="000000"/>
                  </a:outerShdw>
                </a:effectLst>
                <a:latin typeface="+mn-lt"/>
              </a:rPr>
              <a:t> UMK</a:t>
            </a:r>
            <a:br>
              <a:rPr lang="en-US" sz="2400" dirty="0" smtClean="0">
                <a:effectLst>
                  <a:outerShdw blurRad="38100" dist="38100" dir="2700000" algn="tl">
                    <a:srgbClr val="000000"/>
                  </a:outerShdw>
                </a:effectLst>
                <a:latin typeface="+mn-lt"/>
              </a:rPr>
            </a:br>
            <a:endParaRPr lang="pl-PL" sz="1000" dirty="0" smtClean="0">
              <a:effectLst>
                <a:outerShdw blurRad="38100" dist="38100" dir="2700000" algn="tl">
                  <a:srgbClr val="000000"/>
                </a:outerShdw>
              </a:effectLst>
              <a:latin typeface="+mn-lt"/>
            </a:endParaRPr>
          </a:p>
          <a:p>
            <a:pPr>
              <a:defRPr/>
            </a:pPr>
            <a:r>
              <a:rPr lang="en-US" sz="2400" dirty="0" smtClean="0">
                <a:effectLst>
                  <a:outerShdw blurRad="38100" dist="38100" dir="2700000" algn="tl">
                    <a:srgbClr val="000000"/>
                  </a:outerShdw>
                </a:effectLst>
                <a:latin typeface="+mn-lt"/>
              </a:rPr>
              <a:t>School </a:t>
            </a:r>
            <a:r>
              <a:rPr lang="en-US" sz="2400" dirty="0">
                <a:effectLst>
                  <a:outerShdw blurRad="38100" dist="38100" dir="2700000" algn="tl">
                    <a:srgbClr val="000000"/>
                  </a:outerShdw>
                </a:effectLst>
                <a:latin typeface="+mn-lt"/>
              </a:rPr>
              <a:t>of </a:t>
            </a:r>
            <a:r>
              <a:rPr lang="en-US" sz="2400" dirty="0" smtClean="0">
                <a:effectLst>
                  <a:outerShdw blurRad="38100" dist="38100" dir="2700000" algn="tl">
                    <a:srgbClr val="000000"/>
                  </a:outerShdw>
                </a:effectLst>
                <a:latin typeface="+mn-lt"/>
              </a:rPr>
              <a:t>Comp. Engineering</a:t>
            </a:r>
            <a:r>
              <a:rPr lang="pl-PL" sz="2400" dirty="0">
                <a:effectLst>
                  <a:outerShdw blurRad="38100" dist="38100" dir="2700000" algn="tl">
                    <a:srgbClr val="000000"/>
                  </a:outerShdw>
                </a:effectLst>
                <a:latin typeface="+mn-lt"/>
              </a:rPr>
              <a:t>, </a:t>
            </a:r>
            <a:r>
              <a:rPr lang="pl-PL" sz="2400" dirty="0" smtClean="0">
                <a:effectLst>
                  <a:outerShdw blurRad="38100" dist="38100" dir="2700000" algn="tl">
                    <a:srgbClr val="000000"/>
                  </a:outerShdw>
                </a:effectLst>
                <a:latin typeface="+mn-lt"/>
              </a:rPr>
              <a:t/>
            </a:r>
            <a:br>
              <a:rPr lang="pl-PL" sz="2400" dirty="0" smtClean="0">
                <a:effectLst>
                  <a:outerShdw blurRad="38100" dist="38100" dir="2700000" algn="tl">
                    <a:srgbClr val="000000"/>
                  </a:outerShdw>
                </a:effectLst>
                <a:latin typeface="+mn-lt"/>
              </a:rPr>
            </a:br>
            <a:r>
              <a:rPr lang="pl-PL" sz="2400" dirty="0" smtClean="0">
                <a:effectLst>
                  <a:outerShdw blurRad="38100" dist="38100" dir="2700000" algn="tl">
                    <a:srgbClr val="000000"/>
                  </a:outerShdw>
                </a:effectLst>
                <a:latin typeface="+mn-lt"/>
              </a:rPr>
              <a:t>Nanyang </a:t>
            </a:r>
            <a:r>
              <a:rPr lang="en-US" sz="2400" dirty="0">
                <a:effectLst>
                  <a:outerShdw blurRad="38100" dist="38100" dir="2700000" algn="tl">
                    <a:srgbClr val="000000"/>
                  </a:outerShdw>
                </a:effectLst>
                <a:latin typeface="+mn-lt"/>
              </a:rPr>
              <a:t>Technological University, </a:t>
            </a:r>
            <a:r>
              <a:rPr lang="en-US" sz="2400" dirty="0" err="1" smtClean="0">
                <a:effectLst>
                  <a:outerShdw blurRad="38100" dist="38100" dir="2700000" algn="tl">
                    <a:srgbClr val="000000"/>
                  </a:outerShdw>
                </a:effectLst>
                <a:latin typeface="+mn-lt"/>
              </a:rPr>
              <a:t>Singap</a:t>
            </a:r>
            <a:r>
              <a:rPr lang="pl-PL" sz="2400" dirty="0" err="1" smtClean="0">
                <a:effectLst>
                  <a:outerShdw blurRad="38100" dist="38100" dir="2700000" algn="tl">
                    <a:srgbClr val="000000"/>
                  </a:outerShdw>
                </a:effectLst>
                <a:latin typeface="+mn-lt"/>
              </a:rPr>
              <a:t>ur</a:t>
            </a:r>
            <a:endParaRPr lang="en-US" sz="2400" dirty="0">
              <a:effectLst>
                <a:outerShdw blurRad="38100" dist="38100" dir="2700000" algn="tl">
                  <a:srgbClr val="000000"/>
                </a:outerShdw>
              </a:effectLst>
              <a:latin typeface="+mn-lt"/>
            </a:endParaRPr>
          </a:p>
          <a:p>
            <a:pPr eaLnBrk="1" hangingPunct="1">
              <a:lnSpc>
                <a:spcPct val="90000"/>
              </a:lnSpc>
              <a:defRPr/>
            </a:pPr>
            <a:endParaRPr lang="en-US" sz="1000" dirty="0" smtClean="0">
              <a:effectLst>
                <a:outerShdw blurRad="38100" dist="38100" dir="2700000" algn="tl">
                  <a:srgbClr val="000000"/>
                </a:outerShdw>
              </a:effectLst>
              <a:latin typeface="+mn-lt"/>
            </a:endParaRPr>
          </a:p>
          <a:p>
            <a:pPr eaLnBrk="1" hangingPunct="1">
              <a:lnSpc>
                <a:spcPct val="90000"/>
              </a:lnSpc>
              <a:defRPr/>
            </a:pPr>
            <a:r>
              <a:rPr lang="en-US" sz="2400" dirty="0" smtClean="0">
                <a:effectLst>
                  <a:outerShdw blurRad="38100" dist="38100" dir="2700000" algn="tl">
                    <a:srgbClr val="000000"/>
                  </a:outerShdw>
                </a:effectLst>
                <a:latin typeface="+mn-lt"/>
              </a:rPr>
              <a:t>Google: </a:t>
            </a:r>
            <a:r>
              <a:rPr lang="pl-PL" sz="2400" dirty="0" smtClean="0">
                <a:effectLst>
                  <a:outerShdw blurRad="38100" dist="38100" dir="2700000" algn="tl">
                    <a:srgbClr val="000000"/>
                  </a:outerShdw>
                </a:effectLst>
                <a:latin typeface="+mn-lt"/>
              </a:rPr>
              <a:t>W </a:t>
            </a:r>
            <a:r>
              <a:rPr lang="en-US" sz="2400" dirty="0" smtClean="0">
                <a:effectLst>
                  <a:outerShdw blurRad="38100" dist="38100" dir="2700000" algn="tl">
                    <a:srgbClr val="000000"/>
                  </a:outerShdw>
                </a:effectLst>
                <a:latin typeface="+mn-lt"/>
              </a:rPr>
              <a:t>Duch</a:t>
            </a:r>
            <a:br>
              <a:rPr lang="en-US" sz="2400" dirty="0" smtClean="0">
                <a:effectLst>
                  <a:outerShdw blurRad="38100" dist="38100" dir="2700000" algn="tl">
                    <a:srgbClr val="000000"/>
                  </a:outerShdw>
                </a:effectLst>
                <a:latin typeface="+mn-lt"/>
              </a:rPr>
            </a:br>
            <a:r>
              <a:rPr lang="en-US" sz="1000" dirty="0" smtClean="0">
                <a:effectLst>
                  <a:outerShdw blurRad="38100" dist="38100" dir="2700000" algn="tl">
                    <a:srgbClr val="000000"/>
                  </a:outerShdw>
                </a:effectLst>
                <a:latin typeface="+mn-lt"/>
              </a:rPr>
              <a:t/>
            </a:r>
            <a:br>
              <a:rPr lang="en-US" sz="1000" dirty="0" smtClean="0">
                <a:effectLst>
                  <a:outerShdw blurRad="38100" dist="38100" dir="2700000" algn="tl">
                    <a:srgbClr val="000000"/>
                  </a:outerShdw>
                </a:effectLst>
                <a:latin typeface="+mn-lt"/>
              </a:rPr>
            </a:br>
            <a:endParaRPr lang="pl-PL" sz="1000" dirty="0" smtClean="0">
              <a:effectLst>
                <a:outerShdw blurRad="38100" dist="38100" dir="2700000" algn="tl">
                  <a:srgbClr val="000000"/>
                </a:outerShdw>
              </a:effectLst>
              <a:latin typeface="+mn-lt"/>
            </a:endParaRPr>
          </a:p>
          <a:p>
            <a:pPr eaLnBrk="1" hangingPunct="1">
              <a:lnSpc>
                <a:spcPct val="90000"/>
              </a:lnSpc>
              <a:defRPr/>
            </a:pPr>
            <a:endParaRPr lang="en-US" sz="1000" dirty="0" smtClean="0">
              <a:effectLst>
                <a:outerShdw blurRad="38100" dist="38100" dir="2700000" algn="tl">
                  <a:srgbClr val="000000"/>
                </a:outerShdw>
              </a:effectLst>
              <a:latin typeface="+mn-lt"/>
            </a:endParaRPr>
          </a:p>
          <a:p>
            <a:pPr algn="r" eaLnBrk="1" hangingPunct="1">
              <a:lnSpc>
                <a:spcPct val="90000"/>
              </a:lnSpc>
              <a:defRPr/>
            </a:pPr>
            <a:r>
              <a:rPr lang="pl-PL" dirty="0" smtClean="0">
                <a:latin typeface="+mn-lt"/>
              </a:rPr>
              <a:t>Zlot Filozoficzny 22-24</a:t>
            </a:r>
            <a:r>
              <a:rPr lang="pl-PL" dirty="0" smtClean="0">
                <a:effectLst>
                  <a:outerShdw blurRad="38100" dist="38100" dir="2700000" algn="tl">
                    <a:srgbClr val="000000"/>
                  </a:outerShdw>
                </a:effectLst>
                <a:latin typeface="+mn-lt"/>
              </a:rPr>
              <a:t>.06.20</a:t>
            </a:r>
            <a:r>
              <a:rPr lang="en-US" dirty="0" smtClean="0">
                <a:effectLst>
                  <a:outerShdw blurRad="38100" dist="38100" dir="2700000" algn="tl">
                    <a:srgbClr val="000000"/>
                  </a:outerShdw>
                </a:effectLst>
                <a:latin typeface="+mn-lt"/>
              </a:rPr>
              <a:t>1</a:t>
            </a:r>
            <a:r>
              <a:rPr lang="pl-PL" dirty="0" smtClean="0">
                <a:effectLst>
                  <a:outerShdw blurRad="38100" dist="38100" dir="2700000" algn="tl">
                    <a:srgbClr val="000000"/>
                  </a:outerShdw>
                </a:effectLst>
                <a:latin typeface="+mn-lt"/>
              </a:rPr>
              <a:t>1</a:t>
            </a:r>
          </a:p>
        </p:txBody>
      </p:sp>
      <p:pic>
        <p:nvPicPr>
          <p:cNvPr id="17412" name="Picture 1030" descr="duch-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513638" y="2871788"/>
            <a:ext cx="14287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1031" descr="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663" y="1341438"/>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10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600" y="2871788"/>
            <a:ext cx="1266825"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56513" y="1341438"/>
            <a:ext cx="1143000" cy="1460500"/>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pic>
    </p:spTree>
  </p:cSld>
  <p:clrMapOvr>
    <a:masterClrMapping/>
  </p:clrMapOvr>
  <p:transition>
    <p:strips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739900" y="301625"/>
            <a:ext cx="6111875" cy="685800"/>
          </a:xfrm>
          <a:effectLst/>
        </p:spPr>
        <p:txBody>
          <a:bodyPr/>
          <a:lstStyle/>
          <a:p>
            <a:pPr eaLnBrk="1" hangingPunct="1">
              <a:defRPr/>
            </a:pPr>
            <a:r>
              <a:rPr lang="pl-PL" dirty="0" smtClean="0">
                <a:latin typeface="Arial Unicode MS" pitchFamily="34" charset="-128"/>
              </a:rPr>
              <a:t>Radykalny konstruktywizm</a:t>
            </a:r>
          </a:p>
        </p:txBody>
      </p:sp>
      <p:sp>
        <p:nvSpPr>
          <p:cNvPr id="34819" name="Rectangle 3"/>
          <p:cNvSpPr>
            <a:spLocks noChangeArrowheads="1"/>
          </p:cNvSpPr>
          <p:nvPr/>
        </p:nvSpPr>
        <p:spPr bwMode="auto">
          <a:xfrm>
            <a:off x="493712" y="1355725"/>
            <a:ext cx="8326759" cy="5241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300"/>
              </a:spcAft>
              <a:buClr>
                <a:srgbClr val="FFC000"/>
              </a:buClr>
              <a:defRPr/>
            </a:pPr>
            <a:r>
              <a:rPr lang="en-US" sz="2000" dirty="0" smtClean="0">
                <a:latin typeface="Calibri" pitchFamily="34" charset="0"/>
                <a:cs typeface="Calibri" pitchFamily="34" charset="0"/>
              </a:rPr>
              <a:t>Radical </a:t>
            </a:r>
            <a:r>
              <a:rPr lang="en-US" sz="2000" dirty="0">
                <a:latin typeface="Calibri" pitchFamily="34" charset="0"/>
                <a:cs typeface="Calibri" pitchFamily="34" charset="0"/>
              </a:rPr>
              <a:t>Constructivism </a:t>
            </a:r>
            <a:r>
              <a:rPr lang="pl-PL" sz="2000" dirty="0" smtClean="0">
                <a:latin typeface="Calibri" pitchFamily="34" charset="0"/>
                <a:cs typeface="Calibri" pitchFamily="34" charset="0"/>
              </a:rPr>
              <a:t> </a:t>
            </a:r>
            <a:r>
              <a:rPr lang="en-US" sz="2000" dirty="0" smtClean="0">
                <a:latin typeface="Calibri" pitchFamily="34" charset="0"/>
                <a:cs typeface="Calibri" pitchFamily="34" charset="0"/>
              </a:rPr>
              <a:t>is </a:t>
            </a:r>
            <a:r>
              <a:rPr lang="en-US" sz="2000" dirty="0">
                <a:latin typeface="Calibri" pitchFamily="34" charset="0"/>
                <a:cs typeface="Calibri" pitchFamily="34" charset="0"/>
              </a:rPr>
              <a:t>an unconventional approach to the problem of knowledge and knowing. It starts from the assumption that knowledge, no matter how it is defined, is in the heads of persons, and that the thinking subject has no alternative but to construct what he or she knows on the basis of his or her own experience. </a:t>
            </a:r>
            <a:endParaRPr lang="pl-PL" sz="2000" dirty="0" smtClean="0">
              <a:latin typeface="Calibri" pitchFamily="34" charset="0"/>
              <a:cs typeface="Calibri" pitchFamily="34" charset="0"/>
            </a:endParaRPr>
          </a:p>
          <a:p>
            <a:pPr>
              <a:spcAft>
                <a:spcPts val="300"/>
              </a:spcAft>
              <a:buClr>
                <a:srgbClr val="FFC000"/>
              </a:buClr>
              <a:defRPr/>
            </a:pPr>
            <a:r>
              <a:rPr lang="en-US" sz="2000" dirty="0" smtClean="0">
                <a:latin typeface="Calibri" pitchFamily="34" charset="0"/>
                <a:cs typeface="Calibri" pitchFamily="34" charset="0"/>
              </a:rPr>
              <a:t>What </a:t>
            </a:r>
            <a:r>
              <a:rPr lang="en-US" sz="2000" dirty="0">
                <a:latin typeface="Calibri" pitchFamily="34" charset="0"/>
                <a:cs typeface="Calibri" pitchFamily="34" charset="0"/>
              </a:rPr>
              <a:t>we make of experience constitutes the only world we consciously live in. It can be sorted into many kinds, such as things, self, others, and so on. But all kinds of experience are essentially subjective, and though I may find reasons to believe that my experience may not be unlike yours, I have no way of knowing that it is the same. The experience and interpretation of language are no exception</a:t>
            </a:r>
            <a:r>
              <a:rPr lang="en-US" sz="2000" dirty="0" smtClean="0">
                <a:latin typeface="Calibri" pitchFamily="34" charset="0"/>
                <a:cs typeface="Calibri" pitchFamily="34" charset="0"/>
              </a:rPr>
              <a:t>.</a:t>
            </a:r>
            <a:endParaRPr lang="pl-PL" sz="2000" dirty="0" smtClean="0">
              <a:latin typeface="Calibri" pitchFamily="34" charset="0"/>
              <a:cs typeface="Calibri" pitchFamily="34" charset="0"/>
            </a:endParaRPr>
          </a:p>
          <a:p>
            <a:pPr>
              <a:spcAft>
                <a:spcPts val="300"/>
              </a:spcAft>
              <a:buClr>
                <a:srgbClr val="FFC000"/>
              </a:buClr>
              <a:defRPr/>
            </a:pPr>
            <a:endParaRPr lang="pl-PL" sz="2000" dirty="0" smtClean="0">
              <a:latin typeface="Calibri" pitchFamily="34" charset="0"/>
              <a:cs typeface="Calibri" pitchFamily="34" charset="0"/>
            </a:endParaRPr>
          </a:p>
          <a:p>
            <a:pPr>
              <a:spcAft>
                <a:spcPts val="300"/>
              </a:spcAft>
              <a:buClr>
                <a:srgbClr val="FFC000"/>
              </a:buClr>
              <a:defRPr/>
            </a:pPr>
            <a:r>
              <a:rPr lang="pl-PL" sz="2000" dirty="0" smtClean="0">
                <a:latin typeface="Calibri" pitchFamily="34" charset="0"/>
                <a:cs typeface="Calibri" pitchFamily="34" charset="0"/>
              </a:rPr>
              <a:t>Ernst </a:t>
            </a:r>
            <a:r>
              <a:rPr lang="pl-PL" sz="2000" dirty="0">
                <a:latin typeface="Calibri" pitchFamily="34" charset="0"/>
                <a:cs typeface="Calibri" pitchFamily="34" charset="0"/>
              </a:rPr>
              <a:t>Von </a:t>
            </a:r>
            <a:r>
              <a:rPr lang="pl-PL" sz="2000" dirty="0" err="1" smtClean="0">
                <a:latin typeface="Calibri" pitchFamily="34" charset="0"/>
                <a:cs typeface="Calibri" pitchFamily="34" charset="0"/>
              </a:rPr>
              <a:t>Glasersfeld</a:t>
            </a:r>
            <a:r>
              <a:rPr lang="pl-PL" sz="2000" dirty="0" smtClean="0">
                <a:latin typeface="Calibri" pitchFamily="34" charset="0"/>
                <a:cs typeface="Calibri" pitchFamily="34" charset="0"/>
              </a:rPr>
              <a:t>, </a:t>
            </a:r>
            <a:r>
              <a:rPr lang="en-US" sz="2000" dirty="0" smtClean="0">
                <a:latin typeface="Calibri" pitchFamily="34" charset="0"/>
                <a:cs typeface="Calibri" pitchFamily="34" charset="0"/>
              </a:rPr>
              <a:t>Radical Constructivism</a:t>
            </a:r>
            <a:r>
              <a:rPr lang="pl-PL" sz="2000" dirty="0" smtClean="0">
                <a:latin typeface="Calibri" pitchFamily="34" charset="0"/>
                <a:cs typeface="Calibri" pitchFamily="34" charset="0"/>
              </a:rPr>
              <a:t>: </a:t>
            </a:r>
            <a:r>
              <a:rPr lang="en-US" sz="2000" dirty="0" smtClean="0">
                <a:latin typeface="Calibri" pitchFamily="34" charset="0"/>
                <a:cs typeface="Calibri" pitchFamily="34" charset="0"/>
              </a:rPr>
              <a:t>A </a:t>
            </a:r>
            <a:r>
              <a:rPr lang="en-US" sz="2000" dirty="0">
                <a:latin typeface="Calibri" pitchFamily="34" charset="0"/>
                <a:cs typeface="Calibri" pitchFamily="34" charset="0"/>
              </a:rPr>
              <a:t>Way of Knowing and </a:t>
            </a:r>
            <a:r>
              <a:rPr lang="en-US" sz="2000" dirty="0" smtClean="0">
                <a:latin typeface="Calibri" pitchFamily="34" charset="0"/>
                <a:cs typeface="Calibri" pitchFamily="34" charset="0"/>
              </a:rPr>
              <a:t>Learning</a:t>
            </a:r>
            <a:r>
              <a:rPr lang="pl-PL" sz="2000" dirty="0" smtClean="0">
                <a:latin typeface="Calibri" pitchFamily="34" charset="0"/>
                <a:cs typeface="Calibri" pitchFamily="34" charset="0"/>
              </a:rPr>
              <a:t>.</a:t>
            </a:r>
          </a:p>
          <a:p>
            <a:pPr>
              <a:spcAft>
                <a:spcPts val="300"/>
              </a:spcAft>
              <a:buClr>
                <a:srgbClr val="FFC000"/>
              </a:buClr>
              <a:defRPr/>
            </a:pPr>
            <a:r>
              <a:rPr lang="en-US" sz="2000" dirty="0" smtClean="0">
                <a:latin typeface="Calibri" pitchFamily="34" charset="0"/>
                <a:cs typeface="Calibri" pitchFamily="34" charset="0"/>
              </a:rPr>
              <a:t>London</a:t>
            </a:r>
            <a:r>
              <a:rPr lang="en-US" sz="2000" dirty="0">
                <a:latin typeface="Calibri" pitchFamily="34" charset="0"/>
                <a:cs typeface="Calibri" pitchFamily="34" charset="0"/>
              </a:rPr>
              <a:t>: </a:t>
            </a:r>
            <a:r>
              <a:rPr lang="en-US" sz="2000" dirty="0" err="1">
                <a:latin typeface="Calibri" pitchFamily="34" charset="0"/>
                <a:cs typeface="Calibri" pitchFamily="34" charset="0"/>
              </a:rPr>
              <a:t>Falmer</a:t>
            </a:r>
            <a:r>
              <a:rPr lang="en-US" sz="2000" dirty="0">
                <a:latin typeface="Calibri" pitchFamily="34" charset="0"/>
                <a:cs typeface="Calibri" pitchFamily="34" charset="0"/>
              </a:rPr>
              <a:t> </a:t>
            </a:r>
            <a:r>
              <a:rPr lang="en-US" sz="2000" dirty="0" smtClean="0">
                <a:latin typeface="Calibri" pitchFamily="34" charset="0"/>
                <a:cs typeface="Calibri" pitchFamily="34" charset="0"/>
              </a:rPr>
              <a:t>Press</a:t>
            </a:r>
            <a:r>
              <a:rPr lang="pl-PL" sz="2000" dirty="0">
                <a:latin typeface="Calibri" pitchFamily="34" charset="0"/>
                <a:cs typeface="Calibri" pitchFamily="34" charset="0"/>
              </a:rPr>
              <a:t> 1995</a:t>
            </a:r>
            <a:r>
              <a:rPr lang="en-US" sz="2000" dirty="0" smtClean="0">
                <a:latin typeface="Calibri" pitchFamily="34" charset="0"/>
                <a:cs typeface="Calibri" pitchFamily="34" charset="0"/>
              </a:rPr>
              <a:t>.</a:t>
            </a:r>
            <a:r>
              <a:rPr lang="pl-PL" sz="2000" dirty="0" smtClean="0">
                <a:latin typeface="Calibri" pitchFamily="34" charset="0"/>
                <a:cs typeface="Calibri" pitchFamily="34" charset="0"/>
              </a:rPr>
              <a:t> </a:t>
            </a:r>
            <a:r>
              <a:rPr lang="en-US" sz="2000" dirty="0" smtClean="0">
                <a:latin typeface="Calibri" pitchFamily="34" charset="0"/>
                <a:cs typeface="Calibri" pitchFamily="34" charset="0"/>
              </a:rPr>
              <a:t> </a:t>
            </a:r>
            <a:endParaRPr lang="pl-PL" sz="2000" dirty="0" smtClean="0">
              <a:latin typeface="Calibri" pitchFamily="34" charset="0"/>
              <a:cs typeface="Calibri" pitchFamily="34" charset="0"/>
            </a:endParaRPr>
          </a:p>
          <a:p>
            <a:pPr>
              <a:spcAft>
                <a:spcPts val="300"/>
              </a:spcAft>
              <a:buClr>
                <a:srgbClr val="FFC000"/>
              </a:buClr>
              <a:defRPr/>
            </a:pPr>
            <a:endParaRPr lang="pl-PL" sz="2000" dirty="0" smtClean="0">
              <a:latin typeface="Calibri" pitchFamily="34" charset="0"/>
              <a:cs typeface="Calibri" pitchFamily="34" charset="0"/>
            </a:endParaRPr>
          </a:p>
          <a:p>
            <a:pPr>
              <a:spcAft>
                <a:spcPts val="300"/>
              </a:spcAft>
              <a:buClr>
                <a:srgbClr val="FFC000"/>
              </a:buClr>
              <a:defRPr/>
            </a:pPr>
            <a:r>
              <a:rPr lang="pl-PL" sz="2000" dirty="0" smtClean="0">
                <a:latin typeface="Calibri" pitchFamily="34" charset="0"/>
                <a:cs typeface="Calibri" pitchFamily="34" charset="0"/>
              </a:rPr>
              <a:t>Procesy w mózgu przebiegają drogami wyżłobionymi przez doświadczenie. </a:t>
            </a:r>
            <a:endParaRPr lang="en-US" sz="2000" dirty="0">
              <a:latin typeface="Calibri" pitchFamily="34" charset="0"/>
              <a:cs typeface="Calibri" pitchFamily="34" charset="0"/>
            </a:endParaRPr>
          </a:p>
        </p:txBody>
      </p:sp>
      <p:pic>
        <p:nvPicPr>
          <p:cNvPr id="2" name="Obraz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4366" y="1355725"/>
            <a:ext cx="3371850" cy="3324225"/>
          </a:xfrm>
          <a:prstGeom prst="rect">
            <a:avLst/>
          </a:prstGeom>
        </p:spPr>
      </p:pic>
    </p:spTree>
    <p:extLst>
      <p:ext uri="{BB962C8B-B14F-4D97-AF65-F5344CB8AC3E}">
        <p14:creationId xmlns:p14="http://schemas.microsoft.com/office/powerpoint/2010/main" val="3869902694"/>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4213" y="333375"/>
            <a:ext cx="7793037" cy="685800"/>
          </a:xfrm>
          <a:effectLst>
            <a:outerShdw dist="71842" dir="2700000" algn="ctr" rotWithShape="0">
              <a:schemeClr val="bg2"/>
            </a:outerShdw>
          </a:effectLst>
        </p:spPr>
        <p:txBody>
          <a:bodyPr/>
          <a:lstStyle/>
          <a:p>
            <a:pPr eaLnBrk="1" hangingPunct="1">
              <a:defRPr/>
            </a:pPr>
            <a:r>
              <a:rPr lang="pl-PL" dirty="0" smtClean="0">
                <a:latin typeface="Arial Unicode MS" pitchFamily="34" charset="-128"/>
              </a:rPr>
              <a:t>Neuronalny determinizm</a:t>
            </a:r>
          </a:p>
        </p:txBody>
      </p:sp>
      <p:sp>
        <p:nvSpPr>
          <p:cNvPr id="29699" name="Rectangle 3"/>
          <p:cNvSpPr>
            <a:spLocks noChangeArrowheads="1"/>
          </p:cNvSpPr>
          <p:nvPr/>
        </p:nvSpPr>
        <p:spPr bwMode="auto">
          <a:xfrm>
            <a:off x="611188" y="4257675"/>
            <a:ext cx="8213725" cy="245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spcAft>
                <a:spcPts val="1200"/>
              </a:spcAft>
            </a:pPr>
            <a:r>
              <a:rPr lang="pl-PL" sz="2400" b="1" dirty="0" smtClean="0">
                <a:solidFill>
                  <a:schemeClr val="bg1"/>
                </a:solidFill>
                <a:latin typeface="Calibri" pitchFamily="34" charset="0"/>
                <a:cs typeface="Calibri" pitchFamily="34" charset="0"/>
              </a:rPr>
              <a:t>Ogranicza nas genetyczny i neuronalny determinizm. </a:t>
            </a:r>
          </a:p>
          <a:p>
            <a:pPr algn="l">
              <a:spcAft>
                <a:spcPts val="1200"/>
              </a:spcAft>
            </a:pPr>
            <a:r>
              <a:rPr lang="pl-PL" sz="2400" b="1" dirty="0" smtClean="0">
                <a:solidFill>
                  <a:schemeClr val="bg1"/>
                </a:solidFill>
                <a:latin typeface="Calibri" pitchFamily="34" charset="0"/>
                <a:cs typeface="Calibri" pitchFamily="34" charset="0"/>
              </a:rPr>
              <a:t>Neuronalny </a:t>
            </a:r>
            <a:r>
              <a:rPr lang="pl-PL" sz="2400" b="1" dirty="0">
                <a:solidFill>
                  <a:schemeClr val="bg1"/>
                </a:solidFill>
                <a:latin typeface="Calibri" pitchFamily="34" charset="0"/>
                <a:cs typeface="Calibri" pitchFamily="34" charset="0"/>
              </a:rPr>
              <a:t>determinizm: </a:t>
            </a:r>
          </a:p>
          <a:p>
            <a:pPr algn="l">
              <a:spcAft>
                <a:spcPts val="1200"/>
              </a:spcAft>
            </a:pPr>
            <a:r>
              <a:rPr lang="pl-PL" sz="2000" dirty="0">
                <a:solidFill>
                  <a:schemeClr val="bg1"/>
                </a:solidFill>
                <a:latin typeface="Calibri" pitchFamily="34" charset="0"/>
                <a:cs typeface="Calibri" pitchFamily="34" charset="0"/>
              </a:rPr>
              <a:t>wynik doświadczeń życiowych, wychowania, prania mózgu; </a:t>
            </a:r>
            <a:r>
              <a:rPr lang="pl-PL" sz="2000" dirty="0" smtClean="0">
                <a:solidFill>
                  <a:schemeClr val="bg1"/>
                </a:solidFill>
                <a:latin typeface="Calibri" pitchFamily="34" charset="0"/>
                <a:cs typeface="Calibri" pitchFamily="34" charset="0"/>
              </a:rPr>
              <a:t>nie </a:t>
            </a:r>
            <a:r>
              <a:rPr lang="pl-PL" sz="2000" dirty="0">
                <a:solidFill>
                  <a:schemeClr val="bg1"/>
                </a:solidFill>
                <a:latin typeface="Calibri" pitchFamily="34" charset="0"/>
                <a:cs typeface="Calibri" pitchFamily="34" charset="0"/>
              </a:rPr>
              <a:t>możemy myśleć inaczej, niż pozwala </a:t>
            </a:r>
            <a:r>
              <a:rPr lang="pl-PL" sz="2000" dirty="0" smtClean="0">
                <a:solidFill>
                  <a:schemeClr val="bg1"/>
                </a:solidFill>
                <a:latin typeface="Calibri" pitchFamily="34" charset="0"/>
                <a:cs typeface="Calibri" pitchFamily="34" charset="0"/>
              </a:rPr>
              <a:t>nam na </a:t>
            </a:r>
            <a:r>
              <a:rPr lang="pl-PL" sz="2000" dirty="0">
                <a:solidFill>
                  <a:schemeClr val="bg1"/>
                </a:solidFill>
                <a:latin typeface="Calibri" pitchFamily="34" charset="0"/>
                <a:cs typeface="Calibri" pitchFamily="34" charset="0"/>
              </a:rPr>
              <a:t>to aktywność </a:t>
            </a:r>
            <a:r>
              <a:rPr lang="pl-PL" sz="2000" dirty="0" smtClean="0">
                <a:solidFill>
                  <a:schemeClr val="bg1"/>
                </a:solidFill>
                <a:latin typeface="Calibri" pitchFamily="34" charset="0"/>
                <a:cs typeface="Calibri" pitchFamily="34" charset="0"/>
              </a:rPr>
              <a:t>neuronalna. </a:t>
            </a:r>
            <a:endParaRPr lang="pl-PL" sz="2000" dirty="0">
              <a:solidFill>
                <a:schemeClr val="bg1"/>
              </a:solidFill>
              <a:latin typeface="Calibri" pitchFamily="34" charset="0"/>
              <a:cs typeface="Calibri" pitchFamily="34" charset="0"/>
            </a:endParaRPr>
          </a:p>
          <a:p>
            <a:pPr algn="l">
              <a:spcAft>
                <a:spcPts val="1200"/>
              </a:spcAft>
            </a:pPr>
            <a:r>
              <a:rPr lang="pl-PL" sz="2000" dirty="0">
                <a:solidFill>
                  <a:schemeClr val="bg1"/>
                </a:solidFill>
                <a:latin typeface="Calibri" pitchFamily="34" charset="0"/>
                <a:cs typeface="Calibri" pitchFamily="34" charset="0"/>
              </a:rPr>
              <a:t>Genetyczny determinizm częściowo ma wpływ na neuronalny. </a:t>
            </a:r>
          </a:p>
        </p:txBody>
      </p:sp>
      <p:pic>
        <p:nvPicPr>
          <p:cNvPr id="2970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104900"/>
            <a:ext cx="4064000" cy="3048000"/>
          </a:xfrm>
          <a:prstGeom prst="rect">
            <a:avLst/>
          </a:prstGeom>
          <a:noFill/>
          <a:ln>
            <a:noFill/>
          </a:ln>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8050" y="1109663"/>
            <a:ext cx="4286250" cy="2981325"/>
          </a:xfrm>
          <a:prstGeom prst="rect">
            <a:avLst/>
          </a:prstGeom>
          <a:noFill/>
          <a:ln>
            <a:noFill/>
          </a:ln>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8299408"/>
      </p:ext>
    </p:extLst>
  </p:cSld>
  <p:clrMapOvr>
    <a:masterClrMapping/>
  </p:clrMapOvr>
  <p:transition spd="slow">
    <p:check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4213" y="333375"/>
            <a:ext cx="7793037" cy="685800"/>
          </a:xfrm>
          <a:effectLst>
            <a:outerShdw dist="71842" dir="2700000" algn="ctr" rotWithShape="0">
              <a:schemeClr val="bg2"/>
            </a:outerShdw>
          </a:effectLst>
        </p:spPr>
        <p:txBody>
          <a:bodyPr/>
          <a:lstStyle/>
          <a:p>
            <a:pPr eaLnBrk="1" hangingPunct="1"/>
            <a:r>
              <a:rPr lang="pl-PL" smtClean="0">
                <a:latin typeface="Arial Unicode MS" pitchFamily="34" charset="-128"/>
              </a:rPr>
              <a:t>Erozja</a:t>
            </a:r>
          </a:p>
        </p:txBody>
      </p:sp>
      <p:sp>
        <p:nvSpPr>
          <p:cNvPr id="34819" name="Rectangle 3"/>
          <p:cNvSpPr>
            <a:spLocks noChangeArrowheads="1"/>
          </p:cNvSpPr>
          <p:nvPr/>
        </p:nvSpPr>
        <p:spPr bwMode="auto">
          <a:xfrm>
            <a:off x="611188" y="4076700"/>
            <a:ext cx="8213725" cy="263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300"/>
              </a:spcAft>
              <a:buClr>
                <a:srgbClr val="FFCC66"/>
              </a:buClr>
              <a:buSzPct val="115000"/>
            </a:pPr>
            <a:r>
              <a:rPr lang="pl-PL" sz="2400" smtClean="0">
                <a:solidFill>
                  <a:srgbClr val="EAEAEA"/>
                </a:solidFill>
                <a:latin typeface="Calibri" pitchFamily="34" charset="0"/>
                <a:cs typeface="Calibri" pitchFamily="34" charset="0"/>
              </a:rPr>
              <a:t>Dialog króla Milindy z buddyjskim mędrcem Nagaseną sprzed 2600 lat, w odpowiedzi na pytanie „Skąd się biorą skłonności”: </a:t>
            </a:r>
            <a:br>
              <a:rPr lang="pl-PL" sz="2400" smtClean="0">
                <a:solidFill>
                  <a:srgbClr val="EAEAEA"/>
                </a:solidFill>
                <a:latin typeface="Calibri" pitchFamily="34" charset="0"/>
                <a:cs typeface="Calibri" pitchFamily="34" charset="0"/>
              </a:rPr>
            </a:br>
            <a:r>
              <a:rPr lang="pl-PL" sz="1000" smtClean="0">
                <a:solidFill>
                  <a:srgbClr val="EAEAEA"/>
                </a:solidFill>
                <a:latin typeface="Calibri" pitchFamily="34" charset="0"/>
                <a:cs typeface="Calibri" pitchFamily="34" charset="0"/>
              </a:rPr>
              <a:t/>
            </a:r>
            <a:br>
              <a:rPr lang="pl-PL" sz="1000" smtClean="0">
                <a:solidFill>
                  <a:srgbClr val="EAEAEA"/>
                </a:solidFill>
                <a:latin typeface="Calibri" pitchFamily="34" charset="0"/>
                <a:cs typeface="Calibri" pitchFamily="34" charset="0"/>
              </a:rPr>
            </a:br>
            <a:r>
              <a:rPr lang="pl-PL" sz="2400" smtClean="0">
                <a:solidFill>
                  <a:srgbClr val="EAEAEA"/>
                </a:solidFill>
                <a:latin typeface="Calibri" pitchFamily="34" charset="0"/>
                <a:cs typeface="Calibri" pitchFamily="34" charset="0"/>
              </a:rPr>
              <a:t>– Kiedy pada deszcz, dokąd płynie woda? </a:t>
            </a:r>
            <a:br>
              <a:rPr lang="pl-PL" sz="2400" smtClean="0">
                <a:solidFill>
                  <a:srgbClr val="EAEAEA"/>
                </a:solidFill>
                <a:latin typeface="Calibri" pitchFamily="34" charset="0"/>
                <a:cs typeface="Calibri" pitchFamily="34" charset="0"/>
              </a:rPr>
            </a:br>
            <a:r>
              <a:rPr lang="pl-PL" sz="2400" smtClean="0">
                <a:solidFill>
                  <a:srgbClr val="EAEAEA"/>
                </a:solidFill>
                <a:latin typeface="Calibri" pitchFamily="34" charset="0"/>
                <a:cs typeface="Calibri" pitchFamily="34" charset="0"/>
              </a:rPr>
              <a:t>– Będzie płynąć po pochyłościach gruntu. </a:t>
            </a:r>
            <a:br>
              <a:rPr lang="pl-PL" sz="2400" smtClean="0">
                <a:solidFill>
                  <a:srgbClr val="EAEAEA"/>
                </a:solidFill>
                <a:latin typeface="Calibri" pitchFamily="34" charset="0"/>
                <a:cs typeface="Calibri" pitchFamily="34" charset="0"/>
              </a:rPr>
            </a:br>
            <a:r>
              <a:rPr lang="pl-PL" sz="2400" smtClean="0">
                <a:solidFill>
                  <a:srgbClr val="EAEAEA"/>
                </a:solidFill>
                <a:latin typeface="Calibri" pitchFamily="34" charset="0"/>
                <a:cs typeface="Calibri" pitchFamily="34" charset="0"/>
              </a:rPr>
              <a:t>– A gdyby deszcz spadł ponownie, dokąd by płynęła woda? </a:t>
            </a:r>
            <a:br>
              <a:rPr lang="pl-PL" sz="2400" smtClean="0">
                <a:solidFill>
                  <a:srgbClr val="EAEAEA"/>
                </a:solidFill>
                <a:latin typeface="Calibri" pitchFamily="34" charset="0"/>
                <a:cs typeface="Calibri" pitchFamily="34" charset="0"/>
              </a:rPr>
            </a:br>
            <a:r>
              <a:rPr lang="pl-PL" sz="2400" smtClean="0">
                <a:solidFill>
                  <a:srgbClr val="EAEAEA"/>
                </a:solidFill>
                <a:latin typeface="Calibri" pitchFamily="34" charset="0"/>
                <a:cs typeface="Calibri" pitchFamily="34" charset="0"/>
              </a:rPr>
              <a:t>– Płynęłaby w tym samym kierunku, co pierwsza woda. </a:t>
            </a:r>
          </a:p>
        </p:txBody>
      </p:sp>
      <p:pic>
        <p:nvPicPr>
          <p:cNvPr id="34828"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4892" y="1029629"/>
            <a:ext cx="6618287" cy="2895600"/>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Tree>
    <p:extLst>
      <p:ext uri="{BB962C8B-B14F-4D97-AF65-F5344CB8AC3E}">
        <p14:creationId xmlns:p14="http://schemas.microsoft.com/office/powerpoint/2010/main" val="1070472603"/>
      </p:ext>
    </p:extLst>
  </p:cSld>
  <p:clrMapOvr>
    <a:masterClrMapping/>
  </p:clrMapOvr>
  <p:transition spd="slow">
    <p:check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739900" y="301625"/>
            <a:ext cx="6111875" cy="685800"/>
          </a:xfrm>
          <a:effectLst/>
        </p:spPr>
        <p:txBody>
          <a:bodyPr/>
          <a:lstStyle/>
          <a:p>
            <a:pPr eaLnBrk="1" hangingPunct="1">
              <a:defRPr/>
            </a:pPr>
            <a:r>
              <a:rPr lang="pl-PL" dirty="0" smtClean="0">
                <a:latin typeface="Arial Unicode MS" pitchFamily="34" charset="-128"/>
              </a:rPr>
              <a:t>Poglądy</a:t>
            </a:r>
          </a:p>
        </p:txBody>
      </p:sp>
      <p:sp>
        <p:nvSpPr>
          <p:cNvPr id="34819" name="Rectangle 3"/>
          <p:cNvSpPr>
            <a:spLocks noChangeArrowheads="1"/>
          </p:cNvSpPr>
          <p:nvPr/>
        </p:nvSpPr>
        <p:spPr bwMode="auto">
          <a:xfrm>
            <a:off x="493712" y="1355725"/>
            <a:ext cx="8326759" cy="5241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1200"/>
              </a:spcAft>
              <a:buClr>
                <a:srgbClr val="FFC000"/>
              </a:buClr>
              <a:defRPr/>
            </a:pPr>
            <a:r>
              <a:rPr lang="pl-PL" sz="2000" dirty="0" smtClean="0">
                <a:latin typeface="Calibri" pitchFamily="34" charset="0"/>
                <a:cs typeface="Calibri" pitchFamily="34" charset="0"/>
              </a:rPr>
              <a:t>Poglądy: wynik refleksji, wewnętrznego dialogu, wytwór sytuacji, a nie własność istniejąca.</a:t>
            </a:r>
          </a:p>
          <a:p>
            <a:pPr>
              <a:spcAft>
                <a:spcPts val="1200"/>
              </a:spcAft>
              <a:buClr>
                <a:srgbClr val="FFC000"/>
              </a:buClr>
              <a:defRPr/>
            </a:pPr>
            <a:r>
              <a:rPr lang="pl-PL" sz="2000" dirty="0" smtClean="0">
                <a:latin typeface="Calibri" pitchFamily="34" charset="0"/>
                <a:cs typeface="Calibri" pitchFamily="34" charset="0"/>
              </a:rPr>
              <a:t>Przykład: ankiety, kolejność i sposób zadawania pytań decyduje o wynikach. </a:t>
            </a:r>
          </a:p>
          <a:p>
            <a:pPr>
              <a:spcAft>
                <a:spcPts val="1200"/>
              </a:spcAft>
              <a:buClr>
                <a:srgbClr val="FFC000"/>
              </a:buClr>
              <a:defRPr/>
            </a:pPr>
            <a:r>
              <a:rPr lang="pl-PL" sz="2000" dirty="0" smtClean="0">
                <a:latin typeface="Calibri" pitchFamily="34" charset="0"/>
                <a:cs typeface="Calibri" pitchFamily="34" charset="0"/>
              </a:rPr>
              <a:t>1) Co sądzisz o związkach partnerskich kobiety i mężczyzny? </a:t>
            </a:r>
            <a:br>
              <a:rPr lang="pl-PL" sz="2000" dirty="0" smtClean="0">
                <a:latin typeface="Calibri" pitchFamily="34" charset="0"/>
                <a:cs typeface="Calibri" pitchFamily="34" charset="0"/>
              </a:rPr>
            </a:br>
            <a:r>
              <a:rPr lang="pl-PL" sz="2000" dirty="0" smtClean="0">
                <a:latin typeface="Calibri" pitchFamily="34" charset="0"/>
                <a:cs typeface="Calibri" pitchFamily="34" charset="0"/>
              </a:rPr>
              <a:t>2) A co sądzisz o  związkach partnerskich par homo? </a:t>
            </a:r>
          </a:p>
          <a:p>
            <a:pPr>
              <a:spcAft>
                <a:spcPts val="1200"/>
              </a:spcAft>
              <a:buClr>
                <a:srgbClr val="FFC000"/>
              </a:buClr>
              <a:defRPr/>
            </a:pPr>
            <a:r>
              <a:rPr lang="pl-PL" sz="2000" dirty="0" smtClean="0">
                <a:latin typeface="Calibri" pitchFamily="34" charset="0"/>
                <a:cs typeface="Calibri" pitchFamily="34" charset="0"/>
              </a:rPr>
              <a:t>Na samo pytanie „Co sądzisz o związkach partnerskich homo?” bez pierwszego odpowiada pozytywnie o 20%  więcej badanych w ankiecie … </a:t>
            </a:r>
          </a:p>
          <a:p>
            <a:pPr>
              <a:spcAft>
                <a:spcPts val="1200"/>
              </a:spcAft>
              <a:buClr>
                <a:srgbClr val="FFC000"/>
              </a:buClr>
              <a:defRPr/>
            </a:pPr>
            <a:r>
              <a:rPr lang="pl-PL" sz="2000" dirty="0" smtClean="0">
                <a:latin typeface="Calibri" pitchFamily="34" charset="0"/>
                <a:cs typeface="Calibri" pitchFamily="34" charset="0"/>
              </a:rPr>
              <a:t>Czy mam poglądy na tematy, których nie przemyślałem? Nie, ale na poczekaniu je wymyślę, zależnie od kolejności pytań, pytającego, sytuacji.</a:t>
            </a:r>
          </a:p>
          <a:p>
            <a:pPr>
              <a:spcAft>
                <a:spcPts val="1200"/>
              </a:spcAft>
              <a:buClr>
                <a:srgbClr val="FFC000"/>
              </a:buClr>
              <a:defRPr/>
            </a:pPr>
            <a:r>
              <a:rPr lang="pl-PL" sz="2000" dirty="0" smtClean="0">
                <a:latin typeface="Calibri" pitchFamily="34" charset="0"/>
                <a:cs typeface="Calibri" pitchFamily="34" charset="0"/>
              </a:rPr>
              <a:t>Jak zareaguję w nowej sytuacji? Jak strażnik czy jako więzień (</a:t>
            </a:r>
            <a:r>
              <a:rPr lang="pl-PL" sz="2000" dirty="0" err="1" smtClean="0">
                <a:latin typeface="Calibri" pitchFamily="34" charset="0"/>
                <a:cs typeface="Calibri" pitchFamily="34" charset="0"/>
              </a:rPr>
              <a:t>Zimbardo</a:t>
            </a:r>
            <a:r>
              <a:rPr lang="pl-PL" sz="2000" dirty="0" smtClean="0">
                <a:latin typeface="Calibri" pitchFamily="34" charset="0"/>
                <a:cs typeface="Calibri" pitchFamily="34" charset="0"/>
              </a:rPr>
              <a:t>)? </a:t>
            </a:r>
          </a:p>
          <a:p>
            <a:pPr>
              <a:spcAft>
                <a:spcPts val="1200"/>
              </a:spcAft>
              <a:buClr>
                <a:srgbClr val="FFC000"/>
              </a:buClr>
              <a:defRPr/>
            </a:pPr>
            <a:r>
              <a:rPr lang="pl-PL" sz="2000" dirty="0" smtClean="0">
                <a:latin typeface="Calibri" pitchFamily="34" charset="0"/>
                <a:cs typeface="Calibri" pitchFamily="34" charset="0"/>
              </a:rPr>
              <a:t>Przeżycia: ciąg kolejnych synchronizacji i relaksacji, sekwencja stanów mózgu. </a:t>
            </a:r>
          </a:p>
          <a:p>
            <a:pPr>
              <a:spcAft>
                <a:spcPts val="1200"/>
              </a:spcAft>
              <a:buClr>
                <a:srgbClr val="FFC000"/>
              </a:buClr>
              <a:defRPr/>
            </a:pPr>
            <a:r>
              <a:rPr lang="pl-PL" sz="2000" dirty="0" smtClean="0">
                <a:solidFill>
                  <a:srgbClr val="FFC000"/>
                </a:solidFill>
                <a:latin typeface="Calibri" pitchFamily="34" charset="0"/>
                <a:cs typeface="Calibri" pitchFamily="34" charset="0"/>
              </a:rPr>
              <a:t>Tyle wiemy o sobie, ile nas sprawdzono</a:t>
            </a:r>
            <a:r>
              <a:rPr lang="pl-PL" sz="2000" dirty="0" smtClean="0">
                <a:latin typeface="Calibri" pitchFamily="34" charset="0"/>
                <a:cs typeface="Calibri" pitchFamily="34" charset="0"/>
              </a:rPr>
              <a:t> (Szymborska). </a:t>
            </a:r>
            <a:br>
              <a:rPr lang="pl-PL" sz="2000" dirty="0" smtClean="0">
                <a:latin typeface="Calibri" pitchFamily="34" charset="0"/>
                <a:cs typeface="Calibri" pitchFamily="34" charset="0"/>
              </a:rPr>
            </a:br>
            <a:r>
              <a:rPr lang="pl-PL" sz="2000" dirty="0" smtClean="0">
                <a:latin typeface="Calibri" pitchFamily="34" charset="0"/>
                <a:cs typeface="Calibri" pitchFamily="34" charset="0"/>
              </a:rPr>
              <a:t>Trzeba się ciągle sprawdzać! </a:t>
            </a:r>
          </a:p>
        </p:txBody>
      </p:sp>
    </p:spTree>
    <p:extLst>
      <p:ext uri="{BB962C8B-B14F-4D97-AF65-F5344CB8AC3E}">
        <p14:creationId xmlns:p14="http://schemas.microsoft.com/office/powerpoint/2010/main" val="2906458686"/>
      </p:ext>
    </p:extLst>
  </p:cSld>
  <p:clrMapOvr>
    <a:masterClrMapping/>
  </p:clrMapOvr>
  <p:transition spd="slow">
    <p:check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533400" y="152400"/>
            <a:ext cx="7772400" cy="792163"/>
          </a:xfrm>
          <a:effectLst>
            <a:outerShdw dist="35921" dir="2700000" algn="ctr" rotWithShape="0">
              <a:schemeClr val="bg2"/>
            </a:outerShdw>
          </a:effectLst>
        </p:spPr>
        <p:txBody>
          <a:bodyPr lIns="92075" tIns="46038" rIns="92075" bIns="46038"/>
          <a:lstStyle/>
          <a:p>
            <a:pPr eaLnBrk="1" hangingPunct="1">
              <a:defRPr/>
            </a:pPr>
            <a:r>
              <a:rPr lang="pl-PL" dirty="0" smtClean="0"/>
              <a:t>Przestrzeń neuronalna</a:t>
            </a:r>
          </a:p>
        </p:txBody>
      </p:sp>
      <p:sp>
        <p:nvSpPr>
          <p:cNvPr id="23555" name="Rectangle 3"/>
          <p:cNvSpPr>
            <a:spLocks noGrp="1" noChangeArrowheads="1"/>
          </p:cNvSpPr>
          <p:nvPr>
            <p:ph idx="1"/>
          </p:nvPr>
        </p:nvSpPr>
        <p:spPr>
          <a:xfrm>
            <a:off x="476250" y="1041400"/>
            <a:ext cx="8453438" cy="546100"/>
          </a:xfrm>
        </p:spPr>
        <p:txBody>
          <a:bodyPr lIns="92075" tIns="46038" rIns="92075" bIns="46038"/>
          <a:lstStyle/>
          <a:p>
            <a:pPr marL="0" indent="0" eaLnBrk="1" hangingPunct="1">
              <a:spcBef>
                <a:spcPct val="0"/>
              </a:spcBef>
              <a:buFontTx/>
              <a:buNone/>
              <a:defRPr/>
            </a:pPr>
            <a:r>
              <a:rPr lang="pl-PL" dirty="0" smtClean="0">
                <a:latin typeface="+mj-lt"/>
              </a:rPr>
              <a:t>Aktywność kory zmysłowej =&gt; wrażeń, w tym myśli. </a:t>
            </a:r>
          </a:p>
        </p:txBody>
      </p:sp>
      <p:sp>
        <p:nvSpPr>
          <p:cNvPr id="30724" name="Rectangle 4"/>
          <p:cNvSpPr>
            <a:spLocks noChangeArrowheads="1"/>
          </p:cNvSpPr>
          <p:nvPr/>
        </p:nvSpPr>
        <p:spPr bwMode="auto">
          <a:xfrm>
            <a:off x="428625" y="1571625"/>
            <a:ext cx="8501063"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buClr>
                <a:srgbClr val="FFCC66"/>
              </a:buClr>
            </a:pPr>
            <a:r>
              <a:rPr lang="pl-PL" sz="2000" dirty="0">
                <a:solidFill>
                  <a:schemeClr val="accent3"/>
                </a:solidFill>
                <a:latin typeface="Calibri" pitchFamily="34" charset="0"/>
              </a:rPr>
              <a:t>Strumienie wstępujące i zstępujące łączą się, tworząc stany rezonansowe. </a:t>
            </a:r>
          </a:p>
          <a:p>
            <a:pPr>
              <a:buClr>
                <a:srgbClr val="FFCC66"/>
              </a:buClr>
            </a:pPr>
            <a:r>
              <a:rPr lang="pl-PL" sz="2000" dirty="0">
                <a:solidFill>
                  <a:schemeClr val="accent3"/>
                </a:solidFill>
                <a:latin typeface="Calibri" pitchFamily="34" charset="0"/>
              </a:rPr>
              <a:t>Co dzieje się gdy przepływ </a:t>
            </a:r>
            <a:r>
              <a:rPr lang="pl-PL" sz="2000" dirty="0" smtClean="0">
                <a:solidFill>
                  <a:schemeClr val="accent3"/>
                </a:solidFill>
                <a:latin typeface="Calibri" pitchFamily="34" charset="0"/>
              </a:rPr>
              <a:t>informacji </a:t>
            </a:r>
            <a:r>
              <a:rPr lang="pl-PL" sz="2000" dirty="0">
                <a:solidFill>
                  <a:schemeClr val="accent3"/>
                </a:solidFill>
                <a:latin typeface="Calibri" pitchFamily="34" charset="0"/>
              </a:rPr>
              <a:t>w jedną ze stron jest słaby</a:t>
            </a:r>
            <a:r>
              <a:rPr lang="pl-PL" sz="2000" dirty="0" smtClean="0">
                <a:solidFill>
                  <a:schemeClr val="accent3"/>
                </a:solidFill>
                <a:latin typeface="Calibri" pitchFamily="34" charset="0"/>
              </a:rPr>
              <a:t>?</a:t>
            </a:r>
            <a:r>
              <a:rPr lang="pl-PL" sz="2000" dirty="0">
                <a:solidFill>
                  <a:schemeClr val="accent3"/>
                </a:solidFill>
                <a:latin typeface="Calibri" pitchFamily="34" charset="0"/>
              </a:rPr>
              <a:t/>
            </a:r>
            <a:br>
              <a:rPr lang="pl-PL" sz="2000" dirty="0">
                <a:solidFill>
                  <a:schemeClr val="accent3"/>
                </a:solidFill>
                <a:latin typeface="Calibri" pitchFamily="34" charset="0"/>
              </a:rPr>
            </a:br>
            <a:r>
              <a:rPr lang="pl-PL" sz="2000" dirty="0">
                <a:solidFill>
                  <a:schemeClr val="accent3"/>
                </a:solidFill>
                <a:latin typeface="Calibri" pitchFamily="34" charset="0"/>
              </a:rPr>
              <a:t>C. Gilbert, M. </a:t>
            </a:r>
            <a:r>
              <a:rPr lang="pl-PL" sz="2000" dirty="0" err="1">
                <a:solidFill>
                  <a:schemeClr val="accent3"/>
                </a:solidFill>
                <a:latin typeface="Calibri" pitchFamily="34" charset="0"/>
              </a:rPr>
              <a:t>Sigman</a:t>
            </a:r>
            <a:r>
              <a:rPr lang="pl-PL" sz="2000" dirty="0">
                <a:solidFill>
                  <a:schemeClr val="accent3"/>
                </a:solidFill>
                <a:latin typeface="Calibri" pitchFamily="34" charset="0"/>
              </a:rPr>
              <a:t>, Brain </a:t>
            </a:r>
            <a:r>
              <a:rPr lang="pl-PL" sz="2000" dirty="0" err="1">
                <a:solidFill>
                  <a:schemeClr val="accent3"/>
                </a:solidFill>
                <a:latin typeface="Calibri" pitchFamily="34" charset="0"/>
              </a:rPr>
              <a:t>States</a:t>
            </a:r>
            <a:r>
              <a:rPr lang="pl-PL" sz="2000" dirty="0">
                <a:solidFill>
                  <a:schemeClr val="accent3"/>
                </a:solidFill>
                <a:latin typeface="Calibri" pitchFamily="34" charset="0"/>
              </a:rPr>
              <a:t>: Top-Down </a:t>
            </a:r>
            <a:r>
              <a:rPr lang="pl-PL" sz="2000" dirty="0" err="1">
                <a:solidFill>
                  <a:schemeClr val="accent3"/>
                </a:solidFill>
                <a:latin typeface="Calibri" pitchFamily="34" charset="0"/>
              </a:rPr>
              <a:t>Influences</a:t>
            </a:r>
            <a:r>
              <a:rPr lang="pl-PL" sz="2000" dirty="0">
                <a:solidFill>
                  <a:schemeClr val="accent3"/>
                </a:solidFill>
                <a:latin typeface="Calibri" pitchFamily="34" charset="0"/>
              </a:rPr>
              <a:t> in Sensory Processing.</a:t>
            </a:r>
          </a:p>
          <a:p>
            <a:pPr>
              <a:buClr>
                <a:srgbClr val="FFCC66"/>
              </a:buClr>
            </a:pPr>
            <a:r>
              <a:rPr lang="pl-PL" sz="2000" dirty="0">
                <a:solidFill>
                  <a:schemeClr val="accent3"/>
                </a:solidFill>
                <a:latin typeface="Calibri" pitchFamily="34" charset="0"/>
              </a:rPr>
              <a:t>Neuron 54(5), 677-696, 2007</a:t>
            </a:r>
          </a:p>
          <a:p>
            <a:pPr>
              <a:buClr>
                <a:srgbClr val="FFCC66"/>
              </a:buClr>
            </a:pPr>
            <a:endParaRPr lang="pl-PL" sz="2000" dirty="0">
              <a:solidFill>
                <a:schemeClr val="accent3"/>
              </a:solidFill>
              <a:latin typeface="Calibri" pitchFamily="34" charset="0"/>
            </a:endParaRPr>
          </a:p>
          <a:p>
            <a:pPr algn="l">
              <a:buClr>
                <a:srgbClr val="FFCC66"/>
              </a:buClr>
            </a:pPr>
            <a:r>
              <a:rPr lang="pl-PL" sz="2000" dirty="0">
                <a:solidFill>
                  <a:schemeClr val="accent3"/>
                </a:solidFill>
                <a:latin typeface="Calibri" pitchFamily="34" charset="0"/>
              </a:rPr>
              <a:t>Przetwarzanie informacji ze zmysłów w korze i wzgórzu podlega silnym wpływom "odgórnym", w których złożone hipotezy zmieniają procesy na niskim poziomie. Kora funkcjonuje jako system adaptacyjny, zmieniając aktywność pod wpływem uwagi, oczekiwań, zadań związanych z percepcją. Stany mózgu tworzą się przez interakcję pomiędzy wieloma obszarami, w tym modulację lokalnych mikro-obwodów przez sprzężenia zwrotne. Zakłócenia tego przepływu informacji mogą prowadzić do zaburzeń behawioralnych.</a:t>
            </a:r>
            <a:br>
              <a:rPr lang="pl-PL" sz="2000" dirty="0">
                <a:solidFill>
                  <a:schemeClr val="accent3"/>
                </a:solidFill>
                <a:latin typeface="Calibri" pitchFamily="34" charset="0"/>
              </a:rPr>
            </a:br>
            <a:endParaRPr lang="pl-PL" sz="2000" dirty="0">
              <a:solidFill>
                <a:schemeClr val="accent3"/>
              </a:solidFill>
              <a:latin typeface="Calibri" pitchFamily="34" charset="0"/>
            </a:endParaRPr>
          </a:p>
          <a:p>
            <a:pPr>
              <a:buClr>
                <a:srgbClr val="FFCC66"/>
              </a:buClr>
            </a:pPr>
            <a:r>
              <a:rPr lang="pl-PL" sz="2000" dirty="0" err="1">
                <a:solidFill>
                  <a:schemeClr val="accent3"/>
                </a:solidFill>
                <a:latin typeface="Calibri" pitchFamily="34" charset="0"/>
              </a:rPr>
              <a:t>Dehaene</a:t>
            </a:r>
            <a:r>
              <a:rPr lang="pl-PL" sz="2000" dirty="0">
                <a:solidFill>
                  <a:schemeClr val="accent3"/>
                </a:solidFill>
                <a:latin typeface="Calibri" pitchFamily="34" charset="0"/>
              </a:rPr>
              <a:t> i </a:t>
            </a:r>
            <a:r>
              <a:rPr lang="pl-PL" sz="2000" dirty="0" err="1">
                <a:solidFill>
                  <a:schemeClr val="accent3"/>
                </a:solidFill>
                <a:latin typeface="Calibri" pitchFamily="34" charset="0"/>
              </a:rPr>
              <a:t>inn</a:t>
            </a:r>
            <a:r>
              <a:rPr lang="pl-PL" sz="2000" dirty="0">
                <a:solidFill>
                  <a:schemeClr val="accent3"/>
                </a:solidFill>
                <a:latin typeface="Calibri" pitchFamily="34" charset="0"/>
              </a:rPr>
              <a:t>, </a:t>
            </a:r>
            <a:r>
              <a:rPr lang="pl-PL" sz="2000" dirty="0" err="1">
                <a:solidFill>
                  <a:schemeClr val="accent3"/>
                </a:solidFill>
                <a:latin typeface="Calibri" pitchFamily="34" charset="0"/>
              </a:rPr>
              <a:t>Conscious</a:t>
            </a:r>
            <a:r>
              <a:rPr lang="pl-PL" sz="2000" dirty="0">
                <a:solidFill>
                  <a:schemeClr val="accent3"/>
                </a:solidFill>
                <a:latin typeface="Calibri" pitchFamily="34" charset="0"/>
              </a:rPr>
              <a:t>, </a:t>
            </a:r>
            <a:r>
              <a:rPr lang="pl-PL" sz="2000" dirty="0" err="1">
                <a:solidFill>
                  <a:schemeClr val="accent3"/>
                </a:solidFill>
                <a:latin typeface="Calibri" pitchFamily="34" charset="0"/>
              </a:rPr>
              <a:t>preconscious</a:t>
            </a:r>
            <a:r>
              <a:rPr lang="pl-PL" sz="2000" dirty="0">
                <a:solidFill>
                  <a:schemeClr val="accent3"/>
                </a:solidFill>
                <a:latin typeface="Calibri" pitchFamily="34" charset="0"/>
              </a:rPr>
              <a:t>, and </a:t>
            </a:r>
            <a:r>
              <a:rPr lang="pl-PL" sz="2000" dirty="0" err="1">
                <a:solidFill>
                  <a:schemeClr val="accent3"/>
                </a:solidFill>
                <a:latin typeface="Calibri" pitchFamily="34" charset="0"/>
              </a:rPr>
              <a:t>subliminal</a:t>
            </a:r>
            <a:r>
              <a:rPr lang="pl-PL" sz="2000" dirty="0">
                <a:solidFill>
                  <a:schemeClr val="accent3"/>
                </a:solidFill>
                <a:latin typeface="Calibri" pitchFamily="34" charset="0"/>
              </a:rPr>
              <a:t> </a:t>
            </a:r>
            <a:r>
              <a:rPr lang="pl-PL" sz="2000" dirty="0" err="1">
                <a:solidFill>
                  <a:schemeClr val="accent3"/>
                </a:solidFill>
                <a:latin typeface="Calibri" pitchFamily="34" charset="0"/>
              </a:rPr>
              <a:t>processing</a:t>
            </a:r>
            <a:r>
              <a:rPr lang="pl-PL" sz="2000" dirty="0">
                <a:solidFill>
                  <a:schemeClr val="accent3"/>
                </a:solidFill>
                <a:latin typeface="Calibri" pitchFamily="34" charset="0"/>
              </a:rPr>
              <a:t>. TCS 2006</a:t>
            </a:r>
          </a:p>
          <a:p>
            <a:pPr>
              <a:buClr>
                <a:srgbClr val="FFCC66"/>
              </a:buClr>
            </a:pPr>
            <a:r>
              <a:rPr lang="pl-PL" sz="2000" dirty="0">
                <a:solidFill>
                  <a:schemeClr val="accent3"/>
                </a:solidFill>
                <a:latin typeface="Calibri" pitchFamily="34" charset="0"/>
              </a:rPr>
              <a:t>Siła wpływu informacji wstępującej i uwaga (informacja zstępująca), dają 4 sytuacje, w których bodźce i uwaga są konieczne do świadomej percepcji. </a:t>
            </a:r>
          </a:p>
        </p:txBody>
      </p:sp>
      <p:pic>
        <p:nvPicPr>
          <p:cNvPr id="50182" name="Picture 6"/>
          <p:cNvPicPr>
            <a:picLocks noChangeAspect="1" noChangeArrowheads="1"/>
          </p:cNvPicPr>
          <p:nvPr/>
        </p:nvPicPr>
        <p:blipFill>
          <a:blip r:embed="rId3"/>
          <a:srcRect/>
          <a:stretch>
            <a:fillRect/>
          </a:stretch>
        </p:blipFill>
        <p:spPr bwMode="auto">
          <a:xfrm>
            <a:off x="2987824" y="261021"/>
            <a:ext cx="5695950" cy="62960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Tree>
    <p:extLst>
      <p:ext uri="{BB962C8B-B14F-4D97-AF65-F5344CB8AC3E}">
        <p14:creationId xmlns:p14="http://schemas.microsoft.com/office/powerpoint/2010/main" val="306290334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0182"/>
                                        </p:tgtEl>
                                        <p:attrNameLst>
                                          <p:attrName>style.visibility</p:attrName>
                                        </p:attrNameLst>
                                      </p:cBhvr>
                                      <p:to>
                                        <p:strVal val="visible"/>
                                      </p:to>
                                    </p:set>
                                    <p:animEffect transition="in" filter="fade">
                                      <p:cBhvr>
                                        <p:cTn id="7" dur="500"/>
                                        <p:tgtEl>
                                          <p:spTgt spid="50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739900" y="301625"/>
            <a:ext cx="6111875" cy="685800"/>
          </a:xfrm>
          <a:effectLst/>
        </p:spPr>
        <p:txBody>
          <a:bodyPr/>
          <a:lstStyle/>
          <a:p>
            <a:pPr eaLnBrk="1" hangingPunct="1">
              <a:defRPr/>
            </a:pPr>
            <a:r>
              <a:rPr lang="pl-PL" dirty="0" smtClean="0">
                <a:latin typeface="Arial Unicode MS" pitchFamily="34" charset="-128"/>
              </a:rPr>
              <a:t>Mózg jako substrat</a:t>
            </a:r>
          </a:p>
        </p:txBody>
      </p:sp>
      <p:sp>
        <p:nvSpPr>
          <p:cNvPr id="34819" name="Rectangle 3"/>
          <p:cNvSpPr>
            <a:spLocks noChangeArrowheads="1"/>
          </p:cNvSpPr>
          <p:nvPr/>
        </p:nvSpPr>
        <p:spPr bwMode="auto">
          <a:xfrm>
            <a:off x="493712" y="1196753"/>
            <a:ext cx="8326759" cy="335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Aft>
                <a:spcPts val="300"/>
              </a:spcAft>
              <a:buClr>
                <a:srgbClr val="FFC000"/>
              </a:buClr>
              <a:buFont typeface="Arial" pitchFamily="34" charset="0"/>
              <a:buChar char="•"/>
              <a:defRPr/>
            </a:pPr>
            <a:r>
              <a:rPr lang="pl-PL" sz="2000" dirty="0" smtClean="0">
                <a:latin typeface="Calibri" pitchFamily="34" charset="0"/>
                <a:cs typeface="Calibri" pitchFamily="34" charset="0"/>
              </a:rPr>
              <a:t>Filozofia i psychologia opisuje naiwne wyobrażenia oparte na pojęciach nie przystających do rzeczywistości. </a:t>
            </a:r>
          </a:p>
          <a:p>
            <a:pPr marL="342900" indent="-342900">
              <a:spcAft>
                <a:spcPts val="300"/>
              </a:spcAft>
              <a:buClr>
                <a:srgbClr val="FFC000"/>
              </a:buClr>
              <a:buFont typeface="Arial" pitchFamily="34" charset="0"/>
              <a:buChar char="•"/>
              <a:defRPr/>
            </a:pPr>
            <a:r>
              <a:rPr lang="pl-PL" sz="2000" dirty="0">
                <a:latin typeface="Calibri" pitchFamily="34" charset="0"/>
                <a:cs typeface="Calibri" pitchFamily="34" charset="0"/>
              </a:rPr>
              <a:t>W mózgu są tylko elektryczne impulsy, a nie obrazy czy dźwięki. </a:t>
            </a:r>
            <a:r>
              <a:rPr lang="pl-PL" sz="2000" dirty="0" smtClean="0">
                <a:latin typeface="Calibri" pitchFamily="34" charset="0"/>
                <a:cs typeface="Calibri" pitchFamily="34" charset="0"/>
              </a:rPr>
              <a:t/>
            </a:r>
            <a:br>
              <a:rPr lang="pl-PL" sz="2000" dirty="0" smtClean="0">
                <a:latin typeface="Calibri" pitchFamily="34" charset="0"/>
                <a:cs typeface="Calibri" pitchFamily="34" charset="0"/>
              </a:rPr>
            </a:br>
            <a:r>
              <a:rPr lang="pl-PL" sz="2000" dirty="0" smtClean="0">
                <a:latin typeface="Calibri" pitchFamily="34" charset="0"/>
                <a:cs typeface="Calibri" pitchFamily="34" charset="0"/>
              </a:rPr>
              <a:t>Musimy </a:t>
            </a:r>
            <a:r>
              <a:rPr lang="pl-PL" sz="2000" dirty="0" smtClean="0">
                <a:solidFill>
                  <a:schemeClr val="bg1"/>
                </a:solidFill>
                <a:latin typeface="Calibri" pitchFamily="34" charset="0"/>
                <a:cs typeface="Calibri" pitchFamily="34" charset="0"/>
              </a:rPr>
              <a:t>się wszystkiego nauczyć, nawet tego, jak unikać synestezji, jak odróżniać od siebie modalności zmysłowe, czy słyszę czy czuję dotyk?  </a:t>
            </a:r>
          </a:p>
          <a:p>
            <a:pPr marL="342900" indent="-342900">
              <a:spcAft>
                <a:spcPts val="300"/>
              </a:spcAft>
              <a:buClr>
                <a:srgbClr val="FFC000"/>
              </a:buClr>
              <a:buFont typeface="Arial" pitchFamily="34" charset="0"/>
              <a:buChar char="•"/>
              <a:defRPr/>
            </a:pPr>
            <a:r>
              <a:rPr lang="pl-PL" sz="2000" dirty="0" smtClean="0">
                <a:solidFill>
                  <a:schemeClr val="bg1"/>
                </a:solidFill>
                <a:latin typeface="Calibri" pitchFamily="34" charset="0"/>
                <a:cs typeface="Calibri" pitchFamily="34" charset="0"/>
              </a:rPr>
              <a:t>Mózg jest substratem, w którym może powstać świat umysłu, </a:t>
            </a:r>
            <a:r>
              <a:rPr lang="pl-PL" sz="2000" dirty="0" smtClean="0">
                <a:latin typeface="Calibri" pitchFamily="34" charset="0"/>
                <a:cs typeface="Calibri" pitchFamily="34" charset="0"/>
              </a:rPr>
              <a:t>labirynt wzajemnych aktywacji. Świadome wrażenia to cień neurodynamiki. </a:t>
            </a:r>
            <a:endParaRPr lang="pl-PL" sz="2000" dirty="0" smtClean="0">
              <a:solidFill>
                <a:schemeClr val="bg1"/>
              </a:solidFill>
              <a:latin typeface="Calibri" pitchFamily="34" charset="0"/>
              <a:cs typeface="Calibri" pitchFamily="34" charset="0"/>
            </a:endParaRPr>
          </a:p>
          <a:p>
            <a:pPr marL="342900" indent="-342900" algn="l">
              <a:spcAft>
                <a:spcPts val="300"/>
              </a:spcAft>
              <a:buClr>
                <a:srgbClr val="FFC000"/>
              </a:buClr>
              <a:buFont typeface="Arial" pitchFamily="34" charset="0"/>
              <a:buChar char="•"/>
              <a:defRPr/>
            </a:pPr>
            <a:r>
              <a:rPr lang="pl-PL" sz="2000" dirty="0" smtClean="0">
                <a:latin typeface="Calibri" pitchFamily="34" charset="0"/>
                <a:cs typeface="Calibri" pitchFamily="34" charset="0"/>
              </a:rPr>
              <a:t>Czy da się opisać werbalnie stany mózgu z subiektywnego punktu widzenia? Gdybyśmy mieli doskonały model mózgu, czy dałoby się przewidzieć jego działanie w każdym kontekście?</a:t>
            </a:r>
          </a:p>
          <a:p>
            <a:pPr marL="342900" indent="-342900" algn="l">
              <a:spcAft>
                <a:spcPts val="300"/>
              </a:spcAft>
              <a:buClr>
                <a:srgbClr val="FFC000"/>
              </a:buClr>
              <a:buFont typeface="Arial" pitchFamily="34" charset="0"/>
              <a:buChar char="•"/>
              <a:defRPr/>
            </a:pPr>
            <a:endParaRPr lang="pl-PL" sz="2000" dirty="0">
              <a:solidFill>
                <a:schemeClr val="bg1"/>
              </a:solidFill>
              <a:latin typeface="Calibri" pitchFamily="34" charset="0"/>
              <a:cs typeface="Calibri" pitchFamily="34" charset="0"/>
            </a:endParaRPr>
          </a:p>
        </p:txBody>
      </p:sp>
      <p:pic>
        <p:nvPicPr>
          <p:cNvPr id="706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7091" y="4552950"/>
            <a:ext cx="4524375"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6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4762021"/>
            <a:ext cx="34671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2232461"/>
      </p:ext>
    </p:extLst>
  </p:cSld>
  <p:clrMapOvr>
    <a:masterClrMapping/>
  </p:clrMapOvr>
  <p:transition spd="slow">
    <p:check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2" name="Rectangle 2"/>
          <p:cNvSpPr>
            <a:spLocks noGrp="1" noChangeArrowheads="1"/>
          </p:cNvSpPr>
          <p:nvPr>
            <p:ph type="title"/>
          </p:nvPr>
        </p:nvSpPr>
        <p:spPr>
          <a:xfrm>
            <a:off x="685800" y="350838"/>
            <a:ext cx="7772400" cy="563562"/>
          </a:xfrm>
        </p:spPr>
        <p:txBody>
          <a:bodyPr/>
          <a:lstStyle/>
          <a:p>
            <a:pPr eaLnBrk="1" hangingPunct="1">
              <a:defRPr/>
            </a:pPr>
            <a:r>
              <a:rPr lang="pl-PL" sz="4000" dirty="0" smtClean="0"/>
              <a:t>Czym są pojęcia</a:t>
            </a:r>
            <a:endParaRPr lang="en-US" sz="4000" dirty="0" smtClean="0"/>
          </a:p>
        </p:txBody>
      </p:sp>
      <p:sp>
        <p:nvSpPr>
          <p:cNvPr id="33795" name="Rectangle 3"/>
          <p:cNvSpPr>
            <a:spLocks noGrp="1" noChangeArrowheads="1"/>
          </p:cNvSpPr>
          <p:nvPr>
            <p:ph type="body" sz="half" idx="1"/>
          </p:nvPr>
        </p:nvSpPr>
        <p:spPr>
          <a:xfrm>
            <a:off x="539750" y="1125538"/>
            <a:ext cx="8424863" cy="1150937"/>
          </a:xfrm>
        </p:spPr>
        <p:txBody>
          <a:bodyPr/>
          <a:lstStyle/>
          <a:p>
            <a:pPr marL="0" indent="0" eaLnBrk="1" hangingPunct="1">
              <a:lnSpc>
                <a:spcPct val="120000"/>
              </a:lnSpc>
              <a:spcBef>
                <a:spcPct val="0"/>
              </a:spcBef>
              <a:buFontTx/>
              <a:buNone/>
            </a:pPr>
            <a:r>
              <a:rPr lang="pl-PL" sz="2000" smtClean="0">
                <a:solidFill>
                  <a:srgbClr val="FFFFFF"/>
                </a:solidFill>
              </a:rPr>
              <a:t>Aktywność i synchronizacja pobudzeń przebiega różnymi drogami, w modelach możemy badać dynamikę tego procesu w czasie rozpatrywania pojęcia: za każdym razem kontekst + historia prowadzą do nieco innych aktywacji.</a:t>
            </a:r>
          </a:p>
        </p:txBody>
      </p:sp>
      <p:sp>
        <p:nvSpPr>
          <p:cNvPr id="33796" name="pole tekstowe 1"/>
          <p:cNvSpPr txBox="1">
            <a:spLocks noChangeArrowheads="1"/>
          </p:cNvSpPr>
          <p:nvPr/>
        </p:nvSpPr>
        <p:spPr bwMode="auto">
          <a:xfrm>
            <a:off x="539750" y="2420938"/>
            <a:ext cx="3527425"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6pPr>
            <a:lvl7pPr marL="29718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7pPr>
            <a:lvl8pPr marL="34290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8pPr>
            <a:lvl9pPr marL="38862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9pPr>
          </a:lstStyle>
          <a:p>
            <a:pPr eaLnBrk="1" hangingPunct="1">
              <a:spcAft>
                <a:spcPts val="600"/>
              </a:spcAft>
            </a:pPr>
            <a:r>
              <a:rPr lang="pl-PL" b="1" dirty="0">
                <a:solidFill>
                  <a:srgbClr val="FFC000"/>
                </a:solidFill>
                <a:latin typeface="Calibri" pitchFamily="34" charset="0"/>
                <a:cs typeface="Arial" pitchFamily="34" charset="0"/>
              </a:rPr>
              <a:t>Pojęcie</a:t>
            </a:r>
            <a:r>
              <a:rPr lang="pl-PL" dirty="0">
                <a:solidFill>
                  <a:srgbClr val="FFFFFF"/>
                </a:solidFill>
                <a:latin typeface="Calibri" pitchFamily="34" charset="0"/>
                <a:cs typeface="Arial" pitchFamily="34" charset="0"/>
              </a:rPr>
              <a:t> = </a:t>
            </a:r>
            <a:r>
              <a:rPr lang="pl-PL" dirty="0" smtClean="0">
                <a:solidFill>
                  <a:srgbClr val="FFFFFF"/>
                </a:solidFill>
                <a:latin typeface="Calibri" pitchFamily="34" charset="0"/>
              </a:rPr>
              <a:t>symbol mentalny  niosący </a:t>
            </a:r>
            <a:r>
              <a:rPr lang="pl-PL" dirty="0">
                <a:solidFill>
                  <a:srgbClr val="FFFFFF"/>
                </a:solidFill>
                <a:latin typeface="Calibri" pitchFamily="34" charset="0"/>
              </a:rPr>
              <a:t>pewne </a:t>
            </a:r>
            <a:r>
              <a:rPr lang="pl-PL" dirty="0" smtClean="0">
                <a:solidFill>
                  <a:srgbClr val="FFFFFF"/>
                </a:solidFill>
                <a:latin typeface="Calibri" pitchFamily="34" charset="0"/>
              </a:rPr>
              <a:t>znaczenie? </a:t>
            </a:r>
            <a:br>
              <a:rPr lang="pl-PL" dirty="0" smtClean="0">
                <a:solidFill>
                  <a:srgbClr val="FFFFFF"/>
                </a:solidFill>
                <a:latin typeface="Calibri" pitchFamily="34" charset="0"/>
              </a:rPr>
            </a:br>
            <a:r>
              <a:rPr lang="pl-PL" dirty="0" smtClean="0">
                <a:solidFill>
                  <a:srgbClr val="FFFFFF"/>
                </a:solidFill>
                <a:latin typeface="Calibri" pitchFamily="34" charset="0"/>
              </a:rPr>
              <a:t>=&gt; Relacyjna </a:t>
            </a:r>
            <a:r>
              <a:rPr lang="pl-PL" dirty="0" smtClean="0">
                <a:solidFill>
                  <a:srgbClr val="FFFFFF"/>
                </a:solidFill>
                <a:latin typeface="Calibri" pitchFamily="34" charset="0"/>
                <a:cs typeface="Arial" pitchFamily="34" charset="0"/>
              </a:rPr>
              <a:t>kategoria </a:t>
            </a:r>
            <a:r>
              <a:rPr lang="pl-PL" dirty="0">
                <a:solidFill>
                  <a:srgbClr val="FFFFFF"/>
                </a:solidFill>
                <a:latin typeface="Calibri" pitchFamily="34" charset="0"/>
                <a:cs typeface="Arial" pitchFamily="34" charset="0"/>
              </a:rPr>
              <a:t>stanu mózgu, </a:t>
            </a:r>
            <a:r>
              <a:rPr lang="pl-PL" dirty="0" smtClean="0">
                <a:solidFill>
                  <a:srgbClr val="FFFFFF"/>
                </a:solidFill>
                <a:latin typeface="Calibri" pitchFamily="34" charset="0"/>
                <a:cs typeface="Arial" pitchFamily="34" charset="0"/>
              </a:rPr>
              <a:t>sam stan nie jest dokładnie powtarzalny.</a:t>
            </a:r>
            <a:endParaRPr lang="pl-PL" dirty="0">
              <a:solidFill>
                <a:srgbClr val="FFFFFF"/>
              </a:solidFill>
              <a:latin typeface="Calibri" pitchFamily="34" charset="0"/>
              <a:cs typeface="Arial" pitchFamily="34" charset="0"/>
            </a:endParaRPr>
          </a:p>
          <a:p>
            <a:pPr algn="l" eaLnBrk="1" hangingPunct="1">
              <a:spcAft>
                <a:spcPts val="600"/>
              </a:spcAft>
              <a:buClrTx/>
              <a:buSzTx/>
            </a:pPr>
            <a:r>
              <a:rPr lang="pl-PL" b="1" dirty="0">
                <a:solidFill>
                  <a:srgbClr val="FFC000"/>
                </a:solidFill>
                <a:latin typeface="Calibri" pitchFamily="34" charset="0"/>
                <a:cs typeface="Arial" pitchFamily="34" charset="0"/>
              </a:rPr>
              <a:t>Symbol</a:t>
            </a:r>
            <a:r>
              <a:rPr lang="pl-PL" dirty="0">
                <a:solidFill>
                  <a:srgbClr val="FFFFFF"/>
                </a:solidFill>
                <a:latin typeface="Calibri" pitchFamily="34" charset="0"/>
                <a:cs typeface="Arial" pitchFamily="34" charset="0"/>
              </a:rPr>
              <a:t> = etykieta dla w miarę podobnych </a:t>
            </a:r>
            <a:r>
              <a:rPr lang="pl-PL" dirty="0" smtClean="0">
                <a:solidFill>
                  <a:srgbClr val="FFFFFF"/>
                </a:solidFill>
                <a:latin typeface="Calibri" pitchFamily="34" charset="0"/>
                <a:cs typeface="Arial" pitchFamily="34" charset="0"/>
              </a:rPr>
              <a:t>relacyjnie stanów.</a:t>
            </a:r>
            <a:endParaRPr lang="pl-PL" dirty="0">
              <a:solidFill>
                <a:srgbClr val="FFFFFF"/>
              </a:solidFill>
              <a:latin typeface="Calibri" pitchFamily="34" charset="0"/>
              <a:cs typeface="Arial" pitchFamily="34" charset="0"/>
            </a:endParaRPr>
          </a:p>
          <a:p>
            <a:pPr algn="l" eaLnBrk="1" hangingPunct="1">
              <a:spcAft>
                <a:spcPts val="600"/>
              </a:spcAft>
              <a:buClrTx/>
              <a:buSzTx/>
            </a:pPr>
            <a:r>
              <a:rPr lang="pl-PL" dirty="0" smtClean="0">
                <a:solidFill>
                  <a:srgbClr val="FFFFFF"/>
                </a:solidFill>
                <a:latin typeface="Calibri" pitchFamily="34" charset="0"/>
                <a:cs typeface="Arial" pitchFamily="34" charset="0"/>
              </a:rPr>
              <a:t>Punkt </a:t>
            </a:r>
            <a:r>
              <a:rPr lang="pl-PL" dirty="0">
                <a:solidFill>
                  <a:srgbClr val="FFFFFF"/>
                </a:solidFill>
                <a:latin typeface="Calibri" pitchFamily="34" charset="0"/>
                <a:cs typeface="Arial" pitchFamily="34" charset="0"/>
              </a:rPr>
              <a:t>reprezentuje tu rozkład aktywacji w 140 obszarach mózgu, </a:t>
            </a:r>
            <a:r>
              <a:rPr lang="pl-PL" dirty="0" smtClean="0">
                <a:solidFill>
                  <a:srgbClr val="FFFFFF"/>
                </a:solidFill>
                <a:latin typeface="Calibri" pitchFamily="34" charset="0"/>
                <a:cs typeface="Arial" pitchFamily="34" charset="0"/>
              </a:rPr>
              <a:t>wizualizacja </a:t>
            </a:r>
            <a:r>
              <a:rPr lang="pl-PL" dirty="0">
                <a:solidFill>
                  <a:srgbClr val="FFFFFF"/>
                </a:solidFill>
                <a:latin typeface="Calibri" pitchFamily="34" charset="0"/>
                <a:cs typeface="Arial" pitchFamily="34" charset="0"/>
              </a:rPr>
              <a:t>zachowuje relacje podobieństwa, widać baseny </a:t>
            </a:r>
            <a:r>
              <a:rPr lang="pl-PL" dirty="0" smtClean="0">
                <a:solidFill>
                  <a:srgbClr val="FFFFFF"/>
                </a:solidFill>
                <a:latin typeface="Calibri" pitchFamily="34" charset="0"/>
                <a:cs typeface="Arial" pitchFamily="34" charset="0"/>
              </a:rPr>
              <a:t>atrakcji stanów mózgu.</a:t>
            </a:r>
            <a:endParaRPr lang="en-US" dirty="0">
              <a:solidFill>
                <a:srgbClr val="FFFFFF"/>
              </a:solidFill>
              <a:latin typeface="Calibri" pitchFamily="34" charset="0"/>
              <a:cs typeface="Arial" pitchFamily="34" charset="0"/>
            </a:endParaRPr>
          </a:p>
        </p:txBody>
      </p:sp>
      <p:pic>
        <p:nvPicPr>
          <p:cNvPr id="3379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638" y="2420938"/>
            <a:ext cx="3948112" cy="375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638" y="2420938"/>
            <a:ext cx="4762500" cy="407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5803189"/>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fade">
                                      <p:cBhvr>
                                        <p:cTn id="7" dur="500"/>
                                        <p:tgtEl>
                                          <p:spTgt spid="47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Content Placeholder 7" descr="chsq_bg_language_landscape.bmp"/>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27013" y="0"/>
            <a:ext cx="8764587" cy="6858000"/>
          </a:xfrm>
        </p:spPr>
      </p:pic>
      <p:sp>
        <p:nvSpPr>
          <p:cNvPr id="27651" name="Title 1"/>
          <p:cNvSpPr>
            <a:spLocks noGrp="1"/>
          </p:cNvSpPr>
          <p:nvPr>
            <p:ph type="title"/>
          </p:nvPr>
        </p:nvSpPr>
        <p:spPr>
          <a:xfrm>
            <a:off x="685800" y="0"/>
            <a:ext cx="6334472" cy="685800"/>
          </a:xfrm>
          <a:effectLst/>
        </p:spPr>
        <p:txBody>
          <a:bodyPr/>
          <a:lstStyle/>
          <a:p>
            <a:pPr eaLnBrk="1" hangingPunct="1"/>
            <a:r>
              <a:rPr lang="pl-PL" dirty="0" smtClean="0"/>
              <a:t>Język (165 eksperymentów)</a:t>
            </a:r>
            <a:endParaRPr lang="en-US" dirty="0" smtClean="0"/>
          </a:p>
        </p:txBody>
      </p:sp>
      <p:sp>
        <p:nvSpPr>
          <p:cNvPr id="4" name="Title 1"/>
          <p:cNvSpPr txBox="1">
            <a:spLocks/>
          </p:cNvSpPr>
          <p:nvPr/>
        </p:nvSpPr>
        <p:spPr bwMode="auto">
          <a:xfrm>
            <a:off x="4716016" y="6093296"/>
            <a:ext cx="4174232"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CC00"/>
                </a:solidFill>
                <a:effectLst>
                  <a:outerShdw blurRad="38100" dist="38100" dir="2700000" algn="tl">
                    <a:srgbClr val="000000"/>
                  </a:outerShdw>
                </a:effectLst>
                <a:latin typeface="Calibri" pitchFamily="34" charset="0"/>
                <a:ea typeface="+mj-ea"/>
                <a:cs typeface="+mj-cs"/>
              </a:defRPr>
            </a:lvl1pPr>
            <a:lvl2pPr algn="ctr" rtl="0" eaLnBrk="0" fontAlgn="base" hangingPunct="0">
              <a:spcBef>
                <a:spcPct val="0"/>
              </a:spcBef>
              <a:spcAft>
                <a:spcPct val="0"/>
              </a:spcAft>
              <a:defRPr sz="3600">
                <a:solidFill>
                  <a:srgbClr val="FFCC00"/>
                </a:solidFill>
                <a:effectLst>
                  <a:outerShdw blurRad="38100" dist="38100" dir="2700000" algn="tl">
                    <a:srgbClr val="000000"/>
                  </a:outerShdw>
                </a:effectLst>
                <a:latin typeface="Calibri" pitchFamily="34" charset="0"/>
              </a:defRPr>
            </a:lvl2pPr>
            <a:lvl3pPr algn="ctr" rtl="0" eaLnBrk="0" fontAlgn="base" hangingPunct="0">
              <a:spcBef>
                <a:spcPct val="0"/>
              </a:spcBef>
              <a:spcAft>
                <a:spcPct val="0"/>
              </a:spcAft>
              <a:defRPr sz="3600">
                <a:solidFill>
                  <a:srgbClr val="FFCC00"/>
                </a:solidFill>
                <a:effectLst>
                  <a:outerShdw blurRad="38100" dist="38100" dir="2700000" algn="tl">
                    <a:srgbClr val="000000"/>
                  </a:outerShdw>
                </a:effectLst>
                <a:latin typeface="Calibri" pitchFamily="34" charset="0"/>
              </a:defRPr>
            </a:lvl3pPr>
            <a:lvl4pPr algn="ctr" rtl="0" eaLnBrk="0" fontAlgn="base" hangingPunct="0">
              <a:spcBef>
                <a:spcPct val="0"/>
              </a:spcBef>
              <a:spcAft>
                <a:spcPct val="0"/>
              </a:spcAft>
              <a:defRPr sz="3600">
                <a:solidFill>
                  <a:srgbClr val="FFCC00"/>
                </a:solidFill>
                <a:effectLst>
                  <a:outerShdw blurRad="38100" dist="38100" dir="2700000" algn="tl">
                    <a:srgbClr val="000000"/>
                  </a:outerShdw>
                </a:effectLst>
                <a:latin typeface="Calibri" pitchFamily="34" charset="0"/>
              </a:defRPr>
            </a:lvl4pPr>
            <a:lvl5pPr algn="ctr" rtl="0" eaLnBrk="0" fontAlgn="base" hangingPunct="0">
              <a:spcBef>
                <a:spcPct val="0"/>
              </a:spcBef>
              <a:spcAft>
                <a:spcPct val="0"/>
              </a:spcAft>
              <a:defRPr sz="3600">
                <a:solidFill>
                  <a:srgbClr val="FFCC00"/>
                </a:solidFill>
                <a:effectLst>
                  <a:outerShdw blurRad="38100" dist="38100" dir="2700000" algn="tl">
                    <a:srgbClr val="000000"/>
                  </a:outerShdw>
                </a:effectLst>
                <a:latin typeface="Calibri" pitchFamily="34" charset="0"/>
              </a:defRPr>
            </a:lvl5pPr>
            <a:lvl6pPr marL="457200" algn="ctr" rtl="0" fontAlgn="base">
              <a:spcBef>
                <a:spcPct val="0"/>
              </a:spcBef>
              <a:spcAft>
                <a:spcPct val="0"/>
              </a:spcAft>
              <a:defRPr sz="3600">
                <a:solidFill>
                  <a:srgbClr val="FFCC00"/>
                </a:solidFill>
                <a:effectLst>
                  <a:outerShdw blurRad="38100" dist="38100" dir="2700000" algn="tl">
                    <a:srgbClr val="000000"/>
                  </a:outerShdw>
                </a:effectLst>
                <a:latin typeface="Arial" charset="0"/>
              </a:defRPr>
            </a:lvl6pPr>
            <a:lvl7pPr marL="914400" algn="ctr" rtl="0" fontAlgn="base">
              <a:spcBef>
                <a:spcPct val="0"/>
              </a:spcBef>
              <a:spcAft>
                <a:spcPct val="0"/>
              </a:spcAft>
              <a:defRPr sz="3600">
                <a:solidFill>
                  <a:srgbClr val="FFCC00"/>
                </a:solidFill>
                <a:effectLst>
                  <a:outerShdw blurRad="38100" dist="38100" dir="2700000" algn="tl">
                    <a:srgbClr val="000000"/>
                  </a:outerShdw>
                </a:effectLst>
                <a:latin typeface="Arial" charset="0"/>
              </a:defRPr>
            </a:lvl7pPr>
            <a:lvl8pPr marL="1371600" algn="ctr" rtl="0" fontAlgn="base">
              <a:spcBef>
                <a:spcPct val="0"/>
              </a:spcBef>
              <a:spcAft>
                <a:spcPct val="0"/>
              </a:spcAft>
              <a:defRPr sz="3600">
                <a:solidFill>
                  <a:srgbClr val="FFCC00"/>
                </a:solidFill>
                <a:effectLst>
                  <a:outerShdw blurRad="38100" dist="38100" dir="2700000" algn="tl">
                    <a:srgbClr val="000000"/>
                  </a:outerShdw>
                </a:effectLst>
                <a:latin typeface="Arial" charset="0"/>
              </a:defRPr>
            </a:lvl8pPr>
            <a:lvl9pPr marL="1828800" algn="ctr" rtl="0" fontAlgn="base">
              <a:spcBef>
                <a:spcPct val="0"/>
              </a:spcBef>
              <a:spcAft>
                <a:spcPct val="0"/>
              </a:spcAft>
              <a:defRPr sz="3600">
                <a:solidFill>
                  <a:srgbClr val="FFCC00"/>
                </a:solidFill>
                <a:effectLst>
                  <a:outerShdw blurRad="38100" dist="38100" dir="2700000" algn="tl">
                    <a:srgbClr val="000000"/>
                  </a:outerShdw>
                </a:effectLst>
                <a:latin typeface="Arial" charset="0"/>
              </a:defRPr>
            </a:lvl9pPr>
          </a:lstStyle>
          <a:p>
            <a:pPr eaLnBrk="1" hangingPunct="1"/>
            <a:r>
              <a:rPr lang="pl-PL" sz="2000" dirty="0" smtClean="0">
                <a:solidFill>
                  <a:schemeClr val="tx1"/>
                </a:solidFill>
                <a:effectLst/>
              </a:rPr>
              <a:t>Sieci funkcjonalne</a:t>
            </a:r>
          </a:p>
          <a:p>
            <a:pPr eaLnBrk="1" hangingPunct="1"/>
            <a:r>
              <a:rPr lang="pl-PL" sz="2000" dirty="0" smtClean="0">
                <a:solidFill>
                  <a:schemeClr val="tx1"/>
                </a:solidFill>
                <a:effectLst/>
              </a:rPr>
              <a:t>M. Anderson, BBS 2010</a:t>
            </a:r>
            <a:endParaRPr lang="en-US" sz="2000" dirty="0" smtClean="0">
              <a:solidFill>
                <a:schemeClr val="tx1"/>
              </a:solidFill>
              <a:effectLst/>
            </a:endParaRPr>
          </a:p>
        </p:txBody>
      </p:sp>
    </p:spTree>
    <p:extLst>
      <p:ext uri="{BB962C8B-B14F-4D97-AF65-F5344CB8AC3E}">
        <p14:creationId xmlns:p14="http://schemas.microsoft.com/office/powerpoint/2010/main" val="280633852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739900" y="301625"/>
            <a:ext cx="6111875" cy="685800"/>
          </a:xfrm>
          <a:effectLst/>
        </p:spPr>
        <p:txBody>
          <a:bodyPr/>
          <a:lstStyle/>
          <a:p>
            <a:pPr eaLnBrk="1" hangingPunct="1">
              <a:defRPr/>
            </a:pPr>
            <a:r>
              <a:rPr lang="pl-PL" dirty="0" smtClean="0">
                <a:latin typeface="Arial Unicode MS" pitchFamily="34" charset="-128"/>
              </a:rPr>
              <a:t>Paul </a:t>
            </a:r>
            <a:r>
              <a:rPr lang="pl-PL" dirty="0" err="1" smtClean="0">
                <a:latin typeface="Arial Unicode MS" pitchFamily="34" charset="-128"/>
              </a:rPr>
              <a:t>Churchland</a:t>
            </a:r>
            <a:endParaRPr lang="pl-PL" dirty="0" smtClean="0">
              <a:latin typeface="Arial Unicode MS" pitchFamily="34" charset="-128"/>
            </a:endParaRPr>
          </a:p>
        </p:txBody>
      </p:sp>
      <p:sp>
        <p:nvSpPr>
          <p:cNvPr id="34819" name="Rectangle 3"/>
          <p:cNvSpPr>
            <a:spLocks noChangeArrowheads="1"/>
          </p:cNvSpPr>
          <p:nvPr/>
        </p:nvSpPr>
        <p:spPr bwMode="auto">
          <a:xfrm>
            <a:off x="493712" y="1355725"/>
            <a:ext cx="8326759" cy="532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Aft>
                <a:spcPts val="300"/>
              </a:spcAft>
              <a:buClr>
                <a:srgbClr val="FFC000"/>
              </a:buClr>
              <a:buFont typeface="Arial" pitchFamily="34" charset="0"/>
              <a:buChar char="•"/>
              <a:defRPr/>
            </a:pPr>
            <a:r>
              <a:rPr lang="en-US" sz="2000" dirty="0" smtClean="0">
                <a:latin typeface="Calibri" pitchFamily="34" charset="0"/>
                <a:cs typeface="Calibri" pitchFamily="34" charset="0"/>
              </a:rPr>
              <a:t>A </a:t>
            </a:r>
            <a:r>
              <a:rPr lang="en-US" sz="2000" dirty="0" err="1">
                <a:latin typeface="Calibri" pitchFamily="34" charset="0"/>
                <a:cs typeface="Calibri" pitchFamily="34" charset="0"/>
              </a:rPr>
              <a:t>Neurocomputational</a:t>
            </a:r>
            <a:r>
              <a:rPr lang="en-US" sz="2000" dirty="0">
                <a:latin typeface="Calibri" pitchFamily="34" charset="0"/>
                <a:cs typeface="Calibri" pitchFamily="34" charset="0"/>
              </a:rPr>
              <a:t> Perspective: The Nature of Mind and the Structure of </a:t>
            </a:r>
            <a:r>
              <a:rPr lang="en-US" sz="2000" dirty="0" smtClean="0">
                <a:latin typeface="Calibri" pitchFamily="34" charset="0"/>
                <a:cs typeface="Calibri" pitchFamily="34" charset="0"/>
              </a:rPr>
              <a:t>Science</a:t>
            </a:r>
            <a:r>
              <a:rPr lang="pl-PL" sz="2000" dirty="0" smtClean="0">
                <a:latin typeface="Calibri" pitchFamily="34" charset="0"/>
                <a:cs typeface="Calibri" pitchFamily="34" charset="0"/>
              </a:rPr>
              <a:t> (</a:t>
            </a:r>
            <a:r>
              <a:rPr lang="en-US" sz="2000" dirty="0" smtClean="0">
                <a:latin typeface="Calibri" pitchFamily="34" charset="0"/>
                <a:cs typeface="Calibri" pitchFamily="34" charset="0"/>
              </a:rPr>
              <a:t>1989</a:t>
            </a:r>
            <a:r>
              <a:rPr lang="pl-PL" sz="2000" dirty="0" smtClean="0">
                <a:latin typeface="Calibri" pitchFamily="34" charset="0"/>
                <a:cs typeface="Calibri" pitchFamily="34" charset="0"/>
              </a:rPr>
              <a:t>); </a:t>
            </a:r>
            <a:r>
              <a:rPr lang="en-US" sz="2000" dirty="0" smtClean="0">
                <a:latin typeface="Calibri" pitchFamily="34" charset="0"/>
                <a:cs typeface="Calibri" pitchFamily="34" charset="0"/>
              </a:rPr>
              <a:t>The Engine of Reason, The Seat of the Soul: A Philosophical Journey into the Brain, MIT Press, 1995.</a:t>
            </a:r>
          </a:p>
          <a:p>
            <a:pPr marL="342900" indent="-342900">
              <a:spcAft>
                <a:spcPts val="300"/>
              </a:spcAft>
              <a:buClr>
                <a:srgbClr val="FFC000"/>
              </a:buClr>
              <a:buFont typeface="Arial" pitchFamily="34" charset="0"/>
              <a:buChar char="•"/>
              <a:defRPr/>
            </a:pPr>
            <a:r>
              <a:rPr lang="pl-PL" sz="2000" dirty="0" smtClean="0">
                <a:latin typeface="Calibri" pitchFamily="34" charset="0"/>
                <a:cs typeface="Calibri" pitchFamily="34" charset="0"/>
              </a:rPr>
              <a:t>Tradycyjnie </a:t>
            </a:r>
            <a:r>
              <a:rPr lang="pl-PL" sz="2000" dirty="0">
                <a:latin typeface="Calibri" pitchFamily="34" charset="0"/>
                <a:cs typeface="Calibri" pitchFamily="34" charset="0"/>
              </a:rPr>
              <a:t>filozofia opierała się na logice, np. teorii </a:t>
            </a:r>
            <a:r>
              <a:rPr lang="pl-PL" sz="2000" dirty="0" smtClean="0">
                <a:latin typeface="Calibri" pitchFamily="34" charset="0"/>
                <a:cs typeface="Calibri" pitchFamily="34" charset="0"/>
              </a:rPr>
              <a:t>prawdy Tarskiego</a:t>
            </a:r>
            <a:r>
              <a:rPr lang="pl-PL" sz="2000" dirty="0">
                <a:latin typeface="Calibri" pitchFamily="34" charset="0"/>
                <a:cs typeface="Calibri" pitchFamily="34" charset="0"/>
              </a:rPr>
              <a:t>. </a:t>
            </a:r>
            <a:r>
              <a:rPr lang="pl-PL" sz="2000" dirty="0" smtClean="0">
                <a:latin typeface="Calibri" pitchFamily="34" charset="0"/>
                <a:cs typeface="Calibri" pitchFamily="34" charset="0"/>
              </a:rPr>
              <a:t> </a:t>
            </a:r>
            <a:endParaRPr lang="pl-PL" sz="2000" dirty="0">
              <a:latin typeface="Calibri" pitchFamily="34" charset="0"/>
              <a:cs typeface="Calibri" pitchFamily="34" charset="0"/>
            </a:endParaRPr>
          </a:p>
          <a:p>
            <a:pPr marL="342900" indent="-342900">
              <a:spcAft>
                <a:spcPts val="300"/>
              </a:spcAft>
              <a:buClr>
                <a:srgbClr val="FFC000"/>
              </a:buClr>
              <a:buFont typeface="Arial" pitchFamily="34" charset="0"/>
              <a:buChar char="•"/>
              <a:defRPr/>
            </a:pPr>
            <a:r>
              <a:rPr lang="pl-PL" sz="2000" dirty="0" smtClean="0">
                <a:latin typeface="Calibri" pitchFamily="34" charset="0"/>
                <a:cs typeface="Calibri" pitchFamily="34" charset="0"/>
              </a:rPr>
              <a:t>Symboliczne </a:t>
            </a:r>
            <a:r>
              <a:rPr lang="pl-PL" sz="2000" dirty="0">
                <a:latin typeface="Calibri" pitchFamily="34" charset="0"/>
                <a:cs typeface="Calibri" pitchFamily="34" charset="0"/>
              </a:rPr>
              <a:t>modele umysłu </a:t>
            </a:r>
            <a:r>
              <a:rPr lang="pl-PL" sz="2000" dirty="0" smtClean="0">
                <a:latin typeface="Calibri" pitchFamily="34" charset="0"/>
                <a:cs typeface="Calibri" pitchFamily="34" charset="0"/>
                <a:sym typeface="Symbol"/>
              </a:rPr>
              <a:t> rozkładu </a:t>
            </a:r>
            <a:r>
              <a:rPr lang="pl-PL" sz="2000" dirty="0" smtClean="0">
                <a:latin typeface="Calibri" pitchFamily="34" charset="0"/>
                <a:cs typeface="Calibri" pitchFamily="34" charset="0"/>
              </a:rPr>
              <a:t>aktywności </a:t>
            </a:r>
            <a:r>
              <a:rPr lang="pl-PL" sz="2000" dirty="0">
                <a:latin typeface="Calibri" pitchFamily="34" charset="0"/>
                <a:cs typeface="Calibri" pitchFamily="34" charset="0"/>
              </a:rPr>
              <a:t>grup neuronów w mózgu, </a:t>
            </a:r>
            <a:r>
              <a:rPr lang="pl-PL" sz="2000" dirty="0" smtClean="0">
                <a:latin typeface="Calibri" pitchFamily="34" charset="0"/>
                <a:cs typeface="Calibri" pitchFamily="34" charset="0"/>
              </a:rPr>
              <a:t>model </a:t>
            </a:r>
            <a:r>
              <a:rPr lang="pl-PL" sz="2000" dirty="0">
                <a:latin typeface="Calibri" pitchFamily="34" charset="0"/>
                <a:cs typeface="Calibri" pitchFamily="34" charset="0"/>
              </a:rPr>
              <a:t>"sieciowy" lub "</a:t>
            </a:r>
            <a:r>
              <a:rPr lang="pl-PL" sz="2000" dirty="0" smtClean="0">
                <a:latin typeface="Calibri" pitchFamily="34" charset="0"/>
                <a:cs typeface="Calibri" pitchFamily="34" charset="0"/>
              </a:rPr>
              <a:t>wektorowy„ jest bliższy rzeczywistości.</a:t>
            </a:r>
            <a:endParaRPr lang="pl-PL" sz="2000" dirty="0">
              <a:latin typeface="Calibri" pitchFamily="34" charset="0"/>
              <a:cs typeface="Calibri" pitchFamily="34" charset="0"/>
            </a:endParaRPr>
          </a:p>
          <a:p>
            <a:pPr marL="342900" indent="-342900">
              <a:spcAft>
                <a:spcPts val="300"/>
              </a:spcAft>
              <a:buClr>
                <a:srgbClr val="FFC000"/>
              </a:buClr>
              <a:buFont typeface="Arial" pitchFamily="34" charset="0"/>
              <a:buChar char="•"/>
              <a:defRPr/>
            </a:pPr>
            <a:r>
              <a:rPr lang="pl-PL" sz="2000" dirty="0">
                <a:latin typeface="Calibri" pitchFamily="34" charset="0"/>
                <a:cs typeface="Calibri" pitchFamily="34" charset="0"/>
              </a:rPr>
              <a:t>Teoria </a:t>
            </a:r>
            <a:r>
              <a:rPr lang="pl-PL" sz="2000" dirty="0" smtClean="0">
                <a:latin typeface="Calibri" pitchFamily="34" charset="0"/>
                <a:cs typeface="Calibri" pitchFamily="34" charset="0"/>
              </a:rPr>
              <a:t>tworzy się </a:t>
            </a:r>
            <a:r>
              <a:rPr lang="pl-PL" sz="2000" dirty="0">
                <a:latin typeface="Calibri" pitchFamily="34" charset="0"/>
                <a:cs typeface="Calibri" pitchFamily="34" charset="0"/>
              </a:rPr>
              <a:t>stopniowo w naszych mózgach w </a:t>
            </a:r>
            <a:r>
              <a:rPr lang="pl-PL" sz="2000" dirty="0" smtClean="0">
                <a:latin typeface="Calibri" pitchFamily="34" charset="0"/>
                <a:cs typeface="Calibri" pitchFamily="34" charset="0"/>
              </a:rPr>
              <a:t>czasie </a:t>
            </a:r>
            <a:r>
              <a:rPr lang="pl-PL" sz="2000" dirty="0">
                <a:latin typeface="Calibri" pitchFamily="34" charset="0"/>
                <a:cs typeface="Calibri" pitchFamily="34" charset="0"/>
              </a:rPr>
              <a:t>nauki, badania i opisywania, jest wynikiem uczenia się przez sieci neuronowe w mózgu. </a:t>
            </a:r>
          </a:p>
          <a:p>
            <a:pPr marL="342900" indent="-342900">
              <a:spcAft>
                <a:spcPts val="300"/>
              </a:spcAft>
              <a:buClr>
                <a:srgbClr val="FFC000"/>
              </a:buClr>
              <a:buFont typeface="Arial" pitchFamily="34" charset="0"/>
              <a:buChar char="•"/>
              <a:defRPr/>
            </a:pPr>
            <a:r>
              <a:rPr lang="pl-PL" sz="2000" dirty="0" smtClean="0">
                <a:latin typeface="Calibri" pitchFamily="34" charset="0"/>
                <a:cs typeface="Calibri" pitchFamily="34" charset="0"/>
              </a:rPr>
              <a:t>Powstaje </a:t>
            </a:r>
            <a:r>
              <a:rPr lang="pl-PL" sz="2000" dirty="0">
                <a:latin typeface="Calibri" pitchFamily="34" charset="0"/>
                <a:cs typeface="Calibri" pitchFamily="34" charset="0"/>
              </a:rPr>
              <a:t>zbiór </a:t>
            </a:r>
            <a:r>
              <a:rPr lang="pl-PL" sz="2000" dirty="0" smtClean="0">
                <a:latin typeface="Calibri" pitchFamily="34" charset="0"/>
                <a:cs typeface="Calibri" pitchFamily="34" charset="0"/>
              </a:rPr>
              <a:t>wzajemnie </a:t>
            </a:r>
            <a:r>
              <a:rPr lang="pl-PL" sz="2000" dirty="0">
                <a:latin typeface="Calibri" pitchFamily="34" charset="0"/>
                <a:cs typeface="Calibri" pitchFamily="34" charset="0"/>
              </a:rPr>
              <a:t>ze sobą </a:t>
            </a:r>
            <a:r>
              <a:rPr lang="pl-PL" sz="2000" dirty="0" smtClean="0">
                <a:latin typeface="Calibri" pitchFamily="34" charset="0"/>
                <a:cs typeface="Calibri" pitchFamily="34" charset="0"/>
              </a:rPr>
              <a:t>skojarzonych stanów, część związana jest z </a:t>
            </a:r>
            <a:r>
              <a:rPr lang="pl-PL" sz="2000" dirty="0">
                <a:latin typeface="Calibri" pitchFamily="34" charset="0"/>
                <a:cs typeface="Calibri" pitchFamily="34" charset="0"/>
              </a:rPr>
              <a:t>aktywacją fonologicznych reprezentacji pojęć </a:t>
            </a:r>
            <a:r>
              <a:rPr lang="pl-PL" sz="2000" dirty="0" smtClean="0">
                <a:latin typeface="Calibri" pitchFamily="34" charset="0"/>
                <a:cs typeface="Calibri" pitchFamily="34" charset="0"/>
              </a:rPr>
              <a:t>językowych - symboli. </a:t>
            </a:r>
            <a:endParaRPr lang="pl-PL" sz="2000" dirty="0">
              <a:latin typeface="Calibri" pitchFamily="34" charset="0"/>
              <a:cs typeface="Calibri" pitchFamily="34" charset="0"/>
            </a:endParaRPr>
          </a:p>
          <a:p>
            <a:pPr marL="342900" indent="-342900">
              <a:spcAft>
                <a:spcPts val="300"/>
              </a:spcAft>
              <a:buClr>
                <a:srgbClr val="FFC000"/>
              </a:buClr>
              <a:buFont typeface="Arial" pitchFamily="34" charset="0"/>
              <a:buChar char="•"/>
              <a:defRPr/>
            </a:pPr>
            <a:r>
              <a:rPr lang="pl-PL" sz="2000" dirty="0">
                <a:latin typeface="Calibri" pitchFamily="34" charset="0"/>
                <a:cs typeface="Calibri" pitchFamily="34" charset="0"/>
              </a:rPr>
              <a:t>Model wewnętrzny jest rzadko w pełni </a:t>
            </a:r>
            <a:r>
              <a:rPr lang="pl-PL" sz="2000" dirty="0" err="1">
                <a:latin typeface="Calibri" pitchFamily="34" charset="0"/>
                <a:cs typeface="Calibri" pitchFamily="34" charset="0"/>
              </a:rPr>
              <a:t>werbalizowalny</a:t>
            </a:r>
            <a:r>
              <a:rPr lang="pl-PL" sz="2000" dirty="0">
                <a:latin typeface="Calibri" pitchFamily="34" charset="0"/>
                <a:cs typeface="Calibri" pitchFamily="34" charset="0"/>
              </a:rPr>
              <a:t>, na poziomie symbolicznym przekonania nie muszą więc sprowadzać się do zbioru reguł. </a:t>
            </a:r>
          </a:p>
          <a:p>
            <a:pPr marL="342900" indent="-342900">
              <a:spcAft>
                <a:spcPts val="300"/>
              </a:spcAft>
              <a:buClr>
                <a:srgbClr val="FFC000"/>
              </a:buClr>
              <a:buFont typeface="Arial" pitchFamily="34" charset="0"/>
              <a:buChar char="•"/>
              <a:defRPr/>
            </a:pPr>
            <a:r>
              <a:rPr lang="pl-PL" sz="2000" dirty="0">
                <a:latin typeface="Calibri" pitchFamily="34" charset="0"/>
                <a:cs typeface="Calibri" pitchFamily="34" charset="0"/>
              </a:rPr>
              <a:t>Przekonania o świecie są wynikiem procesów </a:t>
            </a:r>
            <a:r>
              <a:rPr lang="pl-PL" sz="2000" dirty="0" smtClean="0">
                <a:latin typeface="Calibri" pitchFamily="34" charset="0"/>
                <a:cs typeface="Calibri" pitchFamily="34" charset="0"/>
              </a:rPr>
              <a:t>skojarzeniowych, to </a:t>
            </a:r>
            <a:r>
              <a:rPr lang="pl-PL" sz="2000" dirty="0">
                <a:latin typeface="Calibri" pitchFamily="34" charset="0"/>
                <a:cs typeface="Calibri" pitchFamily="34" charset="0"/>
              </a:rPr>
              <a:t>teorie w postaci konfiguracji możliwych (potencjalnych) pobudzeń sieci neuronów, z większością lokalnych konfiguracji można związać pewien </a:t>
            </a:r>
            <a:r>
              <a:rPr lang="pl-PL" sz="2000" dirty="0" smtClean="0">
                <a:latin typeface="Calibri" pitchFamily="34" charset="0"/>
                <a:cs typeface="Calibri" pitchFamily="34" charset="0"/>
              </a:rPr>
              <a:t>symbol. </a:t>
            </a:r>
            <a:endParaRPr lang="pl-PL" sz="2000" dirty="0">
              <a:solidFill>
                <a:schemeClr val="bg1"/>
              </a:solidFill>
              <a:latin typeface="Calibri" pitchFamily="34" charset="0"/>
              <a:cs typeface="Calibri" pitchFamily="34" charset="0"/>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8573" y="146050"/>
            <a:ext cx="1333500"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7106522"/>
      </p:ext>
    </p:extLst>
  </p:cSld>
  <p:clrMapOvr>
    <a:masterClrMapping/>
  </p:clrMapOvr>
  <p:transition spd="slow">
    <p:check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02" name="Rectangle 2"/>
          <p:cNvSpPr>
            <a:spLocks noGrp="1" noChangeArrowheads="1"/>
          </p:cNvSpPr>
          <p:nvPr>
            <p:ph type="title"/>
          </p:nvPr>
        </p:nvSpPr>
        <p:spPr>
          <a:xfrm>
            <a:off x="971550" y="188913"/>
            <a:ext cx="7129463" cy="669925"/>
          </a:xfrm>
        </p:spPr>
        <p:txBody>
          <a:bodyPr/>
          <a:lstStyle/>
          <a:p>
            <a:pPr>
              <a:defRPr/>
            </a:pPr>
            <a:r>
              <a:rPr lang="pl-PL" sz="4000" dirty="0" err="1" smtClean="0">
                <a:latin typeface="Arial Unicode MS" pitchFamily="34" charset="-128"/>
              </a:rPr>
              <a:t>Konektom</a:t>
            </a:r>
            <a:endParaRPr lang="pl-PL" sz="4000" dirty="0">
              <a:latin typeface="Arial Unicode MS" pitchFamily="34" charset="-128"/>
            </a:endParaRPr>
          </a:p>
        </p:txBody>
      </p:sp>
      <p:pic>
        <p:nvPicPr>
          <p:cNvPr id="2867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75" y="1196975"/>
            <a:ext cx="8426450" cy="423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pole tekstowe 1"/>
          <p:cNvSpPr txBox="1">
            <a:spLocks noChangeArrowheads="1"/>
          </p:cNvSpPr>
          <p:nvPr/>
        </p:nvSpPr>
        <p:spPr bwMode="auto">
          <a:xfrm>
            <a:off x="371475" y="5661025"/>
            <a:ext cx="83042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6pPr>
            <a:lvl7pPr marL="29718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7pPr>
            <a:lvl8pPr marL="34290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8pPr>
            <a:lvl9pPr marL="38862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9pPr>
          </a:lstStyle>
          <a:p>
            <a:pPr algn="l" eaLnBrk="1" hangingPunct="1">
              <a:buClrTx/>
              <a:buSzTx/>
            </a:pPr>
            <a:r>
              <a:rPr lang="pl-PL" dirty="0">
                <a:solidFill>
                  <a:srgbClr val="FFFFFF"/>
                </a:solidFill>
                <a:latin typeface="Calibri" pitchFamily="34" charset="0"/>
                <a:cs typeface="Arial" pitchFamily="34" charset="0"/>
              </a:rPr>
              <a:t>Cel: 1000 regionów, których aktywacja pozwoli scharakteryzować stan mózgu.</a:t>
            </a:r>
          </a:p>
          <a:p>
            <a:pPr algn="l" eaLnBrk="1" hangingPunct="1">
              <a:buClrTx/>
              <a:buSzTx/>
            </a:pPr>
            <a:r>
              <a:rPr lang="pl-PL" dirty="0">
                <a:solidFill>
                  <a:srgbClr val="FFFFFF"/>
                </a:solidFill>
                <a:latin typeface="Calibri" pitchFamily="34" charset="0"/>
                <a:cs typeface="Arial" pitchFamily="34" charset="0"/>
              </a:rPr>
              <a:t>Pojęcie = </a:t>
            </a:r>
            <a:r>
              <a:rPr lang="pl-PL" dirty="0" err="1">
                <a:solidFill>
                  <a:srgbClr val="FFFFFF"/>
                </a:solidFill>
                <a:latin typeface="Calibri" pitchFamily="34" charset="0"/>
                <a:cs typeface="Arial" pitchFamily="34" charset="0"/>
              </a:rPr>
              <a:t>kwazistabilny</a:t>
            </a:r>
            <a:r>
              <a:rPr lang="pl-PL" dirty="0">
                <a:solidFill>
                  <a:srgbClr val="FFFFFF"/>
                </a:solidFill>
                <a:latin typeface="Calibri" pitchFamily="34" charset="0"/>
                <a:cs typeface="Arial" pitchFamily="34" charset="0"/>
              </a:rPr>
              <a:t> stan, można częściowo opisać przez jego sąsiedztwo, relacje z innymi pojęciami, synonimami, antonimami. </a:t>
            </a:r>
            <a:endParaRPr lang="en-US" dirty="0">
              <a:solidFill>
                <a:srgbClr val="FFFFFF"/>
              </a:solidFill>
              <a:latin typeface="Calibri" pitchFamily="34" charset="0"/>
              <a:cs typeface="Arial" pitchFamily="34" charset="0"/>
            </a:endParaRPr>
          </a:p>
        </p:txBody>
      </p:sp>
    </p:spTree>
    <p:extLst>
      <p:ext uri="{BB962C8B-B14F-4D97-AF65-F5344CB8AC3E}">
        <p14:creationId xmlns:p14="http://schemas.microsoft.com/office/powerpoint/2010/main" val="2397193659"/>
      </p:ext>
    </p:extLst>
  </p:cSld>
  <p:clrMapOvr>
    <a:masterClrMapping/>
  </p:clrMapOvr>
  <p:transition>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514" name="Rectangle 2"/>
          <p:cNvSpPr>
            <a:spLocks noGrp="1" noChangeArrowheads="1"/>
          </p:cNvSpPr>
          <p:nvPr>
            <p:ph type="title"/>
          </p:nvPr>
        </p:nvSpPr>
        <p:spPr>
          <a:xfrm>
            <a:off x="714375" y="260350"/>
            <a:ext cx="6089873" cy="769938"/>
          </a:xfrm>
        </p:spPr>
        <p:txBody>
          <a:bodyPr/>
          <a:lstStyle/>
          <a:p>
            <a:pPr eaLnBrk="1" hangingPunct="1">
              <a:defRPr/>
            </a:pPr>
            <a:r>
              <a:rPr lang="pl-PL" dirty="0" smtClean="0">
                <a:latin typeface="Arial Unicode MS" pitchFamily="34" charset="-128"/>
              </a:rPr>
              <a:t>Plan </a:t>
            </a:r>
            <a:endParaRPr lang="en-US" dirty="0" smtClean="0">
              <a:latin typeface="Arial Unicode MS" pitchFamily="34" charset="-128"/>
            </a:endParaRPr>
          </a:p>
        </p:txBody>
      </p:sp>
      <p:sp>
        <p:nvSpPr>
          <p:cNvPr id="16387" name="Rectangle 3"/>
          <p:cNvSpPr>
            <a:spLocks noGrp="1" noChangeArrowheads="1"/>
          </p:cNvSpPr>
          <p:nvPr>
            <p:ph type="body" idx="1"/>
          </p:nvPr>
        </p:nvSpPr>
        <p:spPr>
          <a:xfrm>
            <a:off x="381000" y="1143000"/>
            <a:ext cx="8382000" cy="5572125"/>
          </a:xfrm>
        </p:spPr>
        <p:txBody>
          <a:bodyPr/>
          <a:lstStyle/>
          <a:p>
            <a:pPr eaLnBrk="1" hangingPunct="1">
              <a:defRPr/>
            </a:pPr>
            <a:endParaRPr lang="pl-PL" dirty="0" smtClean="0"/>
          </a:p>
          <a:p>
            <a:pPr eaLnBrk="1" hangingPunct="1">
              <a:defRPr/>
            </a:pPr>
            <a:r>
              <a:rPr lang="pl-PL" dirty="0" smtClean="0"/>
              <a:t>Zadanie na dzisiaj.</a:t>
            </a:r>
          </a:p>
          <a:p>
            <a:pPr eaLnBrk="1" hangingPunct="1">
              <a:defRPr/>
            </a:pPr>
            <a:r>
              <a:rPr lang="pl-PL" dirty="0" smtClean="0"/>
              <a:t>Radykalny konstruktywizm i </a:t>
            </a:r>
            <a:br>
              <a:rPr lang="pl-PL" dirty="0" smtClean="0"/>
            </a:br>
            <a:r>
              <a:rPr lang="pl-PL" dirty="0" smtClean="0"/>
              <a:t>neuronalny determinizm.</a:t>
            </a:r>
          </a:p>
          <a:p>
            <a:pPr eaLnBrk="1" hangingPunct="1">
              <a:defRPr/>
            </a:pPr>
            <a:r>
              <a:rPr lang="pl-PL" dirty="0" smtClean="0"/>
              <a:t>Co o sobie wiemy? </a:t>
            </a:r>
          </a:p>
          <a:p>
            <a:pPr eaLnBrk="1" hangingPunct="1">
              <a:defRPr/>
            </a:pPr>
            <a:r>
              <a:rPr lang="pl-PL" dirty="0" smtClean="0"/>
              <a:t>Skąd to wiemy? </a:t>
            </a:r>
          </a:p>
          <a:p>
            <a:pPr eaLnBrk="1" hangingPunct="1">
              <a:defRPr/>
            </a:pPr>
            <a:r>
              <a:rPr lang="pl-PL" dirty="0" smtClean="0"/>
              <a:t>Co wie dziecko? </a:t>
            </a:r>
          </a:p>
          <a:p>
            <a:pPr eaLnBrk="1" hangingPunct="1">
              <a:defRPr/>
            </a:pPr>
            <a:r>
              <a:rPr lang="pl-PL" dirty="0" smtClean="0"/>
              <a:t>Co wie dorosły?</a:t>
            </a:r>
          </a:p>
          <a:p>
            <a:pPr eaLnBrk="1" hangingPunct="1">
              <a:defRPr/>
            </a:pPr>
            <a:r>
              <a:rPr lang="pl-PL" dirty="0" smtClean="0"/>
              <a:t>Klęska fenomenologii: to nie rzeczywistość, tylko moje wyobrażenia.</a:t>
            </a:r>
          </a:p>
          <a:p>
            <a:pPr eaLnBrk="1" hangingPunct="1">
              <a:defRPr/>
            </a:pPr>
            <a:r>
              <a:rPr lang="pl-PL" dirty="0" smtClean="0"/>
              <a:t>Procesy w mózgu i ich konceptualizacja.</a:t>
            </a:r>
          </a:p>
          <a:p>
            <a:pPr eaLnBrk="1" hangingPunct="1">
              <a:defRPr/>
            </a:pPr>
            <a:r>
              <a:rPr lang="pl-PL" dirty="0" smtClean="0"/>
              <a:t>Języki i obrazy, język i ciało. </a:t>
            </a:r>
          </a:p>
          <a:p>
            <a:pPr eaLnBrk="1" hangingPunct="1">
              <a:defRPr/>
            </a:pPr>
            <a:r>
              <a:rPr lang="pl-PL" dirty="0" smtClean="0"/>
              <a:t>Trajektorie umysłu. </a:t>
            </a:r>
          </a:p>
          <a:p>
            <a:pPr eaLnBrk="1" hangingPunct="1">
              <a:defRPr/>
            </a:pPr>
            <a:r>
              <a:rPr lang="pl-PL" dirty="0" err="1" smtClean="0"/>
              <a:t>Neurobrazowanie</a:t>
            </a:r>
            <a:r>
              <a:rPr lang="pl-PL" dirty="0" smtClean="0"/>
              <a:t> – co widać w mózgu?  </a:t>
            </a:r>
          </a:p>
          <a:p>
            <a:pPr eaLnBrk="1" hangingPunct="1">
              <a:defRPr/>
            </a:pPr>
            <a:r>
              <a:rPr lang="pl-PL" dirty="0" smtClean="0"/>
              <a:t>Co wynika z symulacji komputerowych? </a:t>
            </a:r>
          </a:p>
          <a:p>
            <a:pPr marL="0" indent="0" eaLnBrk="1" hangingPunct="1">
              <a:buNone/>
              <a:defRPr/>
            </a:pPr>
            <a:endParaRPr lang="pl-PL" dirty="0" smtClean="0"/>
          </a:p>
          <a:p>
            <a:pPr marL="0" indent="0" eaLnBrk="1" hangingPunct="1">
              <a:buNone/>
              <a:defRPr/>
            </a:pPr>
            <a:endParaRPr lang="pl-PL" dirty="0" smtClean="0"/>
          </a:p>
        </p:txBody>
      </p:sp>
      <p:pic>
        <p:nvPicPr>
          <p:cNvPr id="675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3100" y="1528"/>
            <a:ext cx="3390900"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trips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739900" y="301625"/>
            <a:ext cx="6111875" cy="685800"/>
          </a:xfrm>
          <a:effectLst/>
        </p:spPr>
        <p:txBody>
          <a:bodyPr/>
          <a:lstStyle/>
          <a:p>
            <a:pPr eaLnBrk="1" hangingPunct="1">
              <a:defRPr/>
            </a:pPr>
            <a:r>
              <a:rPr lang="pl-PL" dirty="0" smtClean="0">
                <a:latin typeface="Arial Unicode MS" pitchFamily="34" charset="-128"/>
              </a:rPr>
              <a:t>Co o sobie wiemy?</a:t>
            </a:r>
          </a:p>
        </p:txBody>
      </p:sp>
      <p:sp>
        <p:nvSpPr>
          <p:cNvPr id="34819" name="Rectangle 3"/>
          <p:cNvSpPr>
            <a:spLocks noChangeArrowheads="1"/>
          </p:cNvSpPr>
          <p:nvPr/>
        </p:nvSpPr>
        <p:spPr bwMode="auto">
          <a:xfrm>
            <a:off x="493713" y="1355725"/>
            <a:ext cx="7097712" cy="532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spcAft>
                <a:spcPts val="300"/>
              </a:spcAft>
              <a:buClr>
                <a:srgbClr val="FFC000"/>
              </a:buClr>
              <a:defRPr/>
            </a:pPr>
            <a:r>
              <a:rPr lang="pl-PL" sz="2000" dirty="0" err="1">
                <a:solidFill>
                  <a:schemeClr val="bg1"/>
                </a:solidFill>
                <a:latin typeface="Calibri" pitchFamily="34" charset="0"/>
                <a:cs typeface="Calibri" pitchFamily="34" charset="0"/>
              </a:rPr>
              <a:t>Eric</a:t>
            </a:r>
            <a:r>
              <a:rPr lang="pl-PL" sz="2000" dirty="0">
                <a:solidFill>
                  <a:schemeClr val="bg1"/>
                </a:solidFill>
                <a:latin typeface="Calibri" pitchFamily="34" charset="0"/>
                <a:cs typeface="Calibri" pitchFamily="34" charset="0"/>
              </a:rPr>
              <a:t> </a:t>
            </a:r>
            <a:r>
              <a:rPr lang="pl-PL" sz="2000" dirty="0" err="1">
                <a:solidFill>
                  <a:schemeClr val="bg1"/>
                </a:solidFill>
                <a:latin typeface="Calibri" pitchFamily="34" charset="0"/>
                <a:cs typeface="Calibri" pitchFamily="34" charset="0"/>
              </a:rPr>
              <a:t>Schwitzgabel</a:t>
            </a:r>
            <a:r>
              <a:rPr lang="pl-PL" sz="2000" dirty="0">
                <a:solidFill>
                  <a:schemeClr val="bg1"/>
                </a:solidFill>
                <a:latin typeface="Calibri" pitchFamily="34" charset="0"/>
                <a:cs typeface="Calibri" pitchFamily="34" charset="0"/>
              </a:rPr>
              <a:t>: niewiele!</a:t>
            </a:r>
            <a:br>
              <a:rPr lang="pl-PL" sz="2000" dirty="0">
                <a:solidFill>
                  <a:schemeClr val="bg1"/>
                </a:solidFill>
                <a:latin typeface="Calibri" pitchFamily="34" charset="0"/>
                <a:cs typeface="Calibri" pitchFamily="34" charset="0"/>
              </a:rPr>
            </a:br>
            <a:r>
              <a:rPr lang="pl-PL" sz="2000" dirty="0">
                <a:latin typeface="Calibri" pitchFamily="34" charset="0"/>
                <a:cs typeface="Calibri" pitchFamily="34" charset="0"/>
                <a:hlinkClick r:id="rId3"/>
              </a:rPr>
              <a:t>http://www.faculty.ucr.edu/~eschwitz/</a:t>
            </a:r>
            <a:r>
              <a:rPr lang="pl-PL" sz="2000" dirty="0">
                <a:latin typeface="Calibri" pitchFamily="34" charset="0"/>
                <a:cs typeface="Calibri" pitchFamily="34" charset="0"/>
              </a:rPr>
              <a:t> </a:t>
            </a:r>
            <a:endParaRPr lang="pl-PL" sz="2000" dirty="0">
              <a:solidFill>
                <a:schemeClr val="bg1"/>
              </a:solidFill>
              <a:latin typeface="Calibri" pitchFamily="34" charset="0"/>
              <a:cs typeface="Calibri" pitchFamily="34" charset="0"/>
            </a:endParaRPr>
          </a:p>
          <a:p>
            <a:pPr algn="l">
              <a:spcAft>
                <a:spcPts val="300"/>
              </a:spcAft>
              <a:buClr>
                <a:srgbClr val="FFC000"/>
              </a:buClr>
              <a:defRPr/>
            </a:pPr>
            <a:endParaRPr lang="pl-PL" sz="1000" dirty="0">
              <a:solidFill>
                <a:schemeClr val="bg1"/>
              </a:solidFill>
              <a:latin typeface="Calibri" pitchFamily="34" charset="0"/>
              <a:cs typeface="Calibri" pitchFamily="34" charset="0"/>
            </a:endParaRPr>
          </a:p>
          <a:p>
            <a:pPr algn="l">
              <a:spcAft>
                <a:spcPts val="300"/>
              </a:spcAft>
              <a:buClr>
                <a:srgbClr val="FFC000"/>
              </a:buClr>
              <a:defRPr/>
            </a:pPr>
            <a:r>
              <a:rPr lang="en-US" sz="2000" dirty="0" smtClean="0">
                <a:solidFill>
                  <a:schemeClr val="bg1"/>
                </a:solidFill>
                <a:latin typeface="Calibri" pitchFamily="34" charset="0"/>
                <a:cs typeface="Calibri" pitchFamily="34" charset="0"/>
              </a:rPr>
              <a:t>Describing </a:t>
            </a:r>
            <a:r>
              <a:rPr lang="en-US" sz="2000" dirty="0">
                <a:solidFill>
                  <a:schemeClr val="bg1"/>
                </a:solidFill>
                <a:latin typeface="Calibri" pitchFamily="34" charset="0"/>
                <a:cs typeface="Calibri" pitchFamily="34" charset="0"/>
              </a:rPr>
              <a:t>Inner Experience? Proponent Meets Skeptic,</a:t>
            </a:r>
            <a:endParaRPr lang="pl-PL" sz="2000" dirty="0">
              <a:solidFill>
                <a:schemeClr val="bg1"/>
              </a:solidFill>
              <a:latin typeface="Calibri" pitchFamily="34" charset="0"/>
              <a:cs typeface="Calibri" pitchFamily="34" charset="0"/>
            </a:endParaRPr>
          </a:p>
          <a:p>
            <a:pPr algn="l">
              <a:spcAft>
                <a:spcPts val="300"/>
              </a:spcAft>
              <a:buClr>
                <a:srgbClr val="FFC000"/>
              </a:buClr>
              <a:defRPr/>
            </a:pPr>
            <a:r>
              <a:rPr lang="pl-PL" sz="2000" dirty="0" smtClean="0">
                <a:solidFill>
                  <a:schemeClr val="bg1"/>
                </a:solidFill>
                <a:latin typeface="Calibri" pitchFamily="34" charset="0"/>
                <a:cs typeface="Calibri" pitchFamily="34" charset="0"/>
              </a:rPr>
              <a:t>ES + </a:t>
            </a:r>
            <a:r>
              <a:rPr lang="en-US" sz="2000" dirty="0" smtClean="0">
                <a:solidFill>
                  <a:schemeClr val="bg1"/>
                </a:solidFill>
                <a:latin typeface="Calibri" pitchFamily="34" charset="0"/>
                <a:cs typeface="Calibri" pitchFamily="34" charset="0"/>
              </a:rPr>
              <a:t>Russell </a:t>
            </a:r>
            <a:r>
              <a:rPr lang="en-US" sz="2000" dirty="0">
                <a:solidFill>
                  <a:schemeClr val="bg1"/>
                </a:solidFill>
                <a:latin typeface="Calibri" pitchFamily="34" charset="0"/>
                <a:cs typeface="Calibri" pitchFamily="34" charset="0"/>
              </a:rPr>
              <a:t>T. </a:t>
            </a:r>
            <a:r>
              <a:rPr lang="en-US" sz="2000" dirty="0" err="1">
                <a:solidFill>
                  <a:schemeClr val="bg1"/>
                </a:solidFill>
                <a:latin typeface="Calibri" pitchFamily="34" charset="0"/>
                <a:cs typeface="Calibri" pitchFamily="34" charset="0"/>
              </a:rPr>
              <a:t>Hurlburt</a:t>
            </a:r>
            <a:r>
              <a:rPr lang="en-US" sz="2000" dirty="0">
                <a:solidFill>
                  <a:schemeClr val="bg1"/>
                </a:solidFill>
                <a:latin typeface="Calibri" pitchFamily="34" charset="0"/>
                <a:cs typeface="Calibri" pitchFamily="34" charset="0"/>
              </a:rPr>
              <a:t>, MIT Press </a:t>
            </a:r>
            <a:r>
              <a:rPr lang="pl-PL" sz="2000" dirty="0">
                <a:solidFill>
                  <a:schemeClr val="bg1"/>
                </a:solidFill>
                <a:latin typeface="Calibri" pitchFamily="34" charset="0"/>
                <a:cs typeface="Calibri" pitchFamily="34" charset="0"/>
              </a:rPr>
              <a:t> </a:t>
            </a:r>
            <a:r>
              <a:rPr lang="pl-PL" sz="2000" dirty="0" smtClean="0">
                <a:solidFill>
                  <a:schemeClr val="bg1"/>
                </a:solidFill>
                <a:latin typeface="Calibri" pitchFamily="34" charset="0"/>
                <a:cs typeface="Calibri" pitchFamily="34" charset="0"/>
              </a:rPr>
              <a:t>(</a:t>
            </a:r>
            <a:r>
              <a:rPr lang="en-US" sz="2000" dirty="0" smtClean="0">
                <a:solidFill>
                  <a:schemeClr val="bg1"/>
                </a:solidFill>
                <a:latin typeface="Calibri" pitchFamily="34" charset="0"/>
                <a:cs typeface="Calibri" pitchFamily="34" charset="0"/>
              </a:rPr>
              <a:t>2007</a:t>
            </a:r>
            <a:r>
              <a:rPr lang="en-US" sz="2000" dirty="0">
                <a:solidFill>
                  <a:schemeClr val="bg1"/>
                </a:solidFill>
                <a:latin typeface="Calibri" pitchFamily="34" charset="0"/>
                <a:cs typeface="Calibri" pitchFamily="34" charset="0"/>
              </a:rPr>
              <a:t>).</a:t>
            </a:r>
            <a:endParaRPr lang="pl-PL" sz="2000" dirty="0">
              <a:solidFill>
                <a:schemeClr val="bg1"/>
              </a:solidFill>
              <a:latin typeface="Calibri" pitchFamily="34" charset="0"/>
              <a:cs typeface="Calibri" pitchFamily="34" charset="0"/>
            </a:endParaRPr>
          </a:p>
          <a:p>
            <a:pPr algn="l">
              <a:spcAft>
                <a:spcPts val="300"/>
              </a:spcAft>
              <a:buClr>
                <a:srgbClr val="FFC000"/>
              </a:buClr>
              <a:defRPr/>
            </a:pPr>
            <a:r>
              <a:rPr lang="en-US" sz="2000" dirty="0" smtClean="0">
                <a:solidFill>
                  <a:schemeClr val="bg1"/>
                </a:solidFill>
                <a:latin typeface="Calibri" pitchFamily="34" charset="0"/>
                <a:cs typeface="Calibri" pitchFamily="34" charset="0"/>
              </a:rPr>
              <a:t>Perplexities of Consciousness, MIT Press (2011).</a:t>
            </a:r>
            <a:endParaRPr lang="pl-PL" sz="2000" dirty="0" smtClean="0">
              <a:solidFill>
                <a:schemeClr val="bg1"/>
              </a:solidFill>
              <a:latin typeface="Calibri" pitchFamily="34" charset="0"/>
              <a:cs typeface="Calibri" pitchFamily="34" charset="0"/>
            </a:endParaRPr>
          </a:p>
          <a:p>
            <a:pPr algn="l">
              <a:spcAft>
                <a:spcPts val="300"/>
              </a:spcAft>
              <a:buClr>
                <a:srgbClr val="FFC000"/>
              </a:buClr>
              <a:defRPr/>
            </a:pPr>
            <a:endParaRPr lang="pl-PL" sz="1000" dirty="0">
              <a:solidFill>
                <a:schemeClr val="bg1"/>
              </a:solidFill>
              <a:latin typeface="Calibri" pitchFamily="34" charset="0"/>
              <a:cs typeface="Calibri" pitchFamily="34" charset="0"/>
            </a:endParaRPr>
          </a:p>
          <a:p>
            <a:pPr marL="342900" indent="-342900" algn="l">
              <a:spcAft>
                <a:spcPts val="300"/>
              </a:spcAft>
              <a:buClr>
                <a:srgbClr val="FFC000"/>
              </a:buClr>
              <a:buFont typeface="Arial" pitchFamily="34" charset="0"/>
              <a:buChar char="•"/>
              <a:defRPr/>
            </a:pPr>
            <a:r>
              <a:rPr lang="pl-PL" sz="2000" dirty="0">
                <a:solidFill>
                  <a:schemeClr val="bg1"/>
                </a:solidFill>
                <a:latin typeface="Calibri" pitchFamily="34" charset="0"/>
                <a:cs typeface="Calibri" pitchFamily="34" charset="0"/>
              </a:rPr>
              <a:t>Czemu </a:t>
            </a:r>
            <a:r>
              <a:rPr lang="pl-PL" sz="2000" dirty="0" smtClean="0">
                <a:solidFill>
                  <a:schemeClr val="bg1"/>
                </a:solidFill>
                <a:latin typeface="Calibri" pitchFamily="34" charset="0"/>
                <a:cs typeface="Calibri" pitchFamily="34" charset="0"/>
              </a:rPr>
              <a:t>fenomenologia i psychologia oparta na introspekcji </a:t>
            </a:r>
            <a:r>
              <a:rPr lang="pl-PL" sz="2000" dirty="0">
                <a:solidFill>
                  <a:schemeClr val="bg1"/>
                </a:solidFill>
                <a:latin typeface="Calibri" pitchFamily="34" charset="0"/>
                <a:cs typeface="Calibri" pitchFamily="34" charset="0"/>
              </a:rPr>
              <a:t>tak nam niewiele powiedziała o naturze umysłów? </a:t>
            </a:r>
            <a:endParaRPr lang="pl-PL" sz="2000" dirty="0" smtClean="0">
              <a:solidFill>
                <a:schemeClr val="bg1"/>
              </a:solidFill>
              <a:latin typeface="Calibri" pitchFamily="34" charset="0"/>
              <a:cs typeface="Calibri" pitchFamily="34" charset="0"/>
            </a:endParaRPr>
          </a:p>
          <a:p>
            <a:pPr marL="342900" indent="-342900" algn="l">
              <a:spcAft>
                <a:spcPts val="300"/>
              </a:spcAft>
              <a:buClr>
                <a:srgbClr val="FFC000"/>
              </a:buClr>
              <a:buFont typeface="Arial" pitchFamily="34" charset="0"/>
              <a:buChar char="•"/>
              <a:defRPr/>
            </a:pPr>
            <a:r>
              <a:rPr lang="pl-PL" sz="2000" dirty="0" smtClean="0">
                <a:solidFill>
                  <a:schemeClr val="bg1"/>
                </a:solidFill>
                <a:latin typeface="Calibri" pitchFamily="34" charset="0"/>
                <a:cs typeface="Calibri" pitchFamily="34" charset="0"/>
              </a:rPr>
              <a:t>Czemu </a:t>
            </a:r>
            <a:r>
              <a:rPr lang="pl-PL" sz="2000" dirty="0">
                <a:solidFill>
                  <a:schemeClr val="bg1"/>
                </a:solidFill>
                <a:latin typeface="Calibri" pitchFamily="34" charset="0"/>
                <a:cs typeface="Calibri" pitchFamily="34" charset="0"/>
              </a:rPr>
              <a:t>tak trudno jest ustalić, jakie są nasze doznania? </a:t>
            </a:r>
            <a:endParaRPr lang="pl-PL" sz="2000" dirty="0" smtClean="0">
              <a:solidFill>
                <a:schemeClr val="bg1"/>
              </a:solidFill>
              <a:latin typeface="Calibri" pitchFamily="34" charset="0"/>
              <a:cs typeface="Calibri" pitchFamily="34" charset="0"/>
            </a:endParaRPr>
          </a:p>
          <a:p>
            <a:pPr marL="342900" indent="-342900" algn="l">
              <a:spcAft>
                <a:spcPts val="300"/>
              </a:spcAft>
              <a:buClr>
                <a:srgbClr val="FFC000"/>
              </a:buClr>
              <a:buFont typeface="Arial" pitchFamily="34" charset="0"/>
              <a:buChar char="•"/>
              <a:defRPr/>
            </a:pPr>
            <a:r>
              <a:rPr lang="pl-PL" sz="2000" dirty="0" smtClean="0">
                <a:solidFill>
                  <a:schemeClr val="bg1"/>
                </a:solidFill>
                <a:latin typeface="Calibri" pitchFamily="34" charset="0"/>
                <a:cs typeface="Calibri" pitchFamily="34" charset="0"/>
              </a:rPr>
              <a:t>Czy są myśli bez mentalnych obrazów? </a:t>
            </a:r>
          </a:p>
          <a:p>
            <a:pPr marL="342900" indent="-342900" algn="l">
              <a:spcAft>
                <a:spcPts val="300"/>
              </a:spcAft>
              <a:buClr>
                <a:srgbClr val="FFC000"/>
              </a:buClr>
              <a:buFont typeface="Arial" pitchFamily="34" charset="0"/>
              <a:buChar char="•"/>
              <a:defRPr/>
            </a:pPr>
            <a:r>
              <a:rPr lang="pl-PL" sz="2000" dirty="0" smtClean="0">
                <a:solidFill>
                  <a:schemeClr val="bg1"/>
                </a:solidFill>
                <a:latin typeface="Calibri" pitchFamily="34" charset="0"/>
                <a:cs typeface="Calibri" pitchFamily="34" charset="0"/>
              </a:rPr>
              <a:t>Czy </a:t>
            </a:r>
            <a:r>
              <a:rPr lang="pl-PL" sz="2000" dirty="0">
                <a:solidFill>
                  <a:schemeClr val="bg1"/>
                </a:solidFill>
                <a:latin typeface="Calibri" pitchFamily="34" charset="0"/>
                <a:cs typeface="Calibri" pitchFamily="34" charset="0"/>
              </a:rPr>
              <a:t>sny mają kolory i są w nich dźwięki? </a:t>
            </a:r>
            <a:endParaRPr lang="pl-PL" sz="2000" dirty="0" smtClean="0">
              <a:solidFill>
                <a:schemeClr val="bg1"/>
              </a:solidFill>
              <a:latin typeface="Calibri" pitchFamily="34" charset="0"/>
              <a:cs typeface="Calibri" pitchFamily="34" charset="0"/>
            </a:endParaRPr>
          </a:p>
          <a:p>
            <a:pPr marL="342900" indent="-342900" algn="l">
              <a:spcAft>
                <a:spcPts val="300"/>
              </a:spcAft>
              <a:buClr>
                <a:srgbClr val="FFC000"/>
              </a:buClr>
              <a:buFont typeface="Arial" pitchFamily="34" charset="0"/>
              <a:buChar char="•"/>
              <a:defRPr/>
            </a:pPr>
            <a:r>
              <a:rPr lang="pl-PL" sz="2000" dirty="0" smtClean="0">
                <a:solidFill>
                  <a:schemeClr val="bg1"/>
                </a:solidFill>
                <a:latin typeface="Calibri" pitchFamily="34" charset="0"/>
                <a:cs typeface="Calibri" pitchFamily="34" charset="0"/>
              </a:rPr>
              <a:t>Które zmysły są źródłem informacji? </a:t>
            </a:r>
          </a:p>
          <a:p>
            <a:pPr marL="342900" indent="-342900" algn="l">
              <a:spcAft>
                <a:spcPts val="300"/>
              </a:spcAft>
              <a:buClr>
                <a:srgbClr val="FFC000"/>
              </a:buClr>
              <a:buFont typeface="Arial" pitchFamily="34" charset="0"/>
              <a:buChar char="•"/>
              <a:defRPr/>
            </a:pPr>
            <a:r>
              <a:rPr lang="pl-PL" sz="2000" dirty="0" smtClean="0">
                <a:latin typeface="Calibri" pitchFamily="34" charset="0"/>
                <a:cs typeface="Calibri" pitchFamily="34" charset="0"/>
              </a:rPr>
              <a:t>Czy mogę mieć błędne przekonania na temat swoich wrażeń? </a:t>
            </a:r>
            <a:endParaRPr lang="pl-PL" sz="2000" dirty="0" smtClean="0">
              <a:solidFill>
                <a:schemeClr val="bg1"/>
              </a:solidFill>
              <a:latin typeface="Calibri" pitchFamily="34" charset="0"/>
              <a:cs typeface="Calibri" pitchFamily="34" charset="0"/>
            </a:endParaRPr>
          </a:p>
          <a:p>
            <a:pPr marL="342900" indent="-342900" algn="l">
              <a:spcAft>
                <a:spcPts val="300"/>
              </a:spcAft>
              <a:buClr>
                <a:srgbClr val="FFC000"/>
              </a:buClr>
              <a:buFont typeface="Arial" pitchFamily="34" charset="0"/>
              <a:buChar char="•"/>
              <a:defRPr/>
            </a:pPr>
            <a:r>
              <a:rPr lang="pl-PL" sz="2000" dirty="0" smtClean="0">
                <a:solidFill>
                  <a:schemeClr val="bg1"/>
                </a:solidFill>
                <a:latin typeface="Calibri" pitchFamily="34" charset="0"/>
                <a:cs typeface="Calibri" pitchFamily="34" charset="0"/>
              </a:rPr>
              <a:t>Co </a:t>
            </a:r>
            <a:r>
              <a:rPr lang="pl-PL" sz="2000" dirty="0">
                <a:solidFill>
                  <a:schemeClr val="bg1"/>
                </a:solidFill>
                <a:latin typeface="Calibri" pitchFamily="34" charset="0"/>
                <a:cs typeface="Calibri" pitchFamily="34" charset="0"/>
              </a:rPr>
              <a:t>właściwie wiem gdy nie mogę sobie przypomnieć ani nazwy ani obrazu, ale wiem o co chodzi? </a:t>
            </a:r>
          </a:p>
        </p:txBody>
      </p:sp>
      <p:pic>
        <p:nvPicPr>
          <p:cNvPr id="166915" name="Picture 3"/>
          <p:cNvPicPr>
            <a:picLocks noChangeAspect="1" noChangeArrowheads="1"/>
          </p:cNvPicPr>
          <p:nvPr/>
        </p:nvPicPr>
        <p:blipFill>
          <a:blip r:embed="rId4"/>
          <a:srcRect/>
          <a:stretch>
            <a:fillRect/>
          </a:stretch>
        </p:blipFill>
        <p:spPr bwMode="auto">
          <a:xfrm>
            <a:off x="7591425" y="715963"/>
            <a:ext cx="1552575" cy="2305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pic>
        <p:nvPicPr>
          <p:cNvPr id="166916" name="Picture 4"/>
          <p:cNvPicPr>
            <a:picLocks noChangeAspect="1" noChangeArrowheads="1"/>
          </p:cNvPicPr>
          <p:nvPr/>
        </p:nvPicPr>
        <p:blipFill>
          <a:blip r:embed="rId5"/>
          <a:srcRect/>
          <a:stretch>
            <a:fillRect/>
          </a:stretch>
        </p:blipFill>
        <p:spPr bwMode="auto">
          <a:xfrm>
            <a:off x="7591425" y="3084513"/>
            <a:ext cx="1524000" cy="22764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Tree>
    <p:extLst>
      <p:ext uri="{BB962C8B-B14F-4D97-AF65-F5344CB8AC3E}">
        <p14:creationId xmlns:p14="http://schemas.microsoft.com/office/powerpoint/2010/main" val="675424130"/>
      </p:ext>
    </p:extLst>
  </p:cSld>
  <p:clrMapOvr>
    <a:masterClrMapping/>
  </p:clrMapOvr>
  <p:transition spd="slow">
    <p:check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739900" y="301625"/>
            <a:ext cx="6111875" cy="685800"/>
          </a:xfrm>
          <a:effectLst/>
        </p:spPr>
        <p:txBody>
          <a:bodyPr/>
          <a:lstStyle/>
          <a:p>
            <a:pPr eaLnBrk="1" hangingPunct="1">
              <a:defRPr/>
            </a:pPr>
            <a:r>
              <a:rPr lang="pl-PL" dirty="0" smtClean="0">
                <a:latin typeface="Arial Unicode MS" pitchFamily="34" charset="-128"/>
              </a:rPr>
              <a:t>Co wie niemowlę?</a:t>
            </a:r>
          </a:p>
        </p:txBody>
      </p:sp>
      <p:sp>
        <p:nvSpPr>
          <p:cNvPr id="34819" name="Rectangle 3"/>
          <p:cNvSpPr>
            <a:spLocks noChangeArrowheads="1"/>
          </p:cNvSpPr>
          <p:nvPr/>
        </p:nvSpPr>
        <p:spPr bwMode="auto">
          <a:xfrm>
            <a:off x="493712" y="1355725"/>
            <a:ext cx="8326759" cy="532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Aft>
                <a:spcPts val="300"/>
              </a:spcAft>
              <a:buClr>
                <a:srgbClr val="FFC000"/>
              </a:buClr>
              <a:buFont typeface="Arial" pitchFamily="34" charset="0"/>
              <a:buChar char="•"/>
              <a:defRPr/>
            </a:pPr>
            <a:r>
              <a:rPr lang="pl-PL" sz="2000" dirty="0" smtClean="0">
                <a:solidFill>
                  <a:schemeClr val="bg1"/>
                </a:solidFill>
                <a:latin typeface="Calibri" pitchFamily="34" charset="0"/>
                <a:cs typeface="Calibri" pitchFamily="34" charset="0"/>
              </a:rPr>
              <a:t>Kontrolowanie swojego zachowania wymaga utworzenia odpowiednich skojarzeń (stan umysłu-działanie), dzieciom zajmuje to wiele lat. </a:t>
            </a:r>
          </a:p>
          <a:p>
            <a:pPr marL="342900" indent="-342900" algn="l">
              <a:spcAft>
                <a:spcPts val="300"/>
              </a:spcAft>
              <a:buClr>
                <a:srgbClr val="FFC000"/>
              </a:buClr>
              <a:buFont typeface="Arial" pitchFamily="34" charset="0"/>
              <a:buChar char="•"/>
              <a:defRPr/>
            </a:pPr>
            <a:r>
              <a:rPr lang="pl-PL" sz="2000" dirty="0" smtClean="0">
                <a:latin typeface="Calibri" pitchFamily="34" charset="0"/>
                <a:cs typeface="Calibri" pitchFamily="34" charset="0"/>
              </a:rPr>
              <a:t>Intencjonalność jest odniesieniem do świata, ale realizowana jest poprzez </a:t>
            </a:r>
            <a:r>
              <a:rPr lang="pl-PL" sz="2000" dirty="0" err="1" smtClean="0">
                <a:latin typeface="Calibri" pitchFamily="34" charset="0"/>
                <a:cs typeface="Calibri" pitchFamily="34" charset="0"/>
              </a:rPr>
              <a:t>kwazi</a:t>
            </a:r>
            <a:r>
              <a:rPr lang="pl-PL" sz="2000" dirty="0" smtClean="0">
                <a:latin typeface="Calibri" pitchFamily="34" charset="0"/>
                <a:cs typeface="Calibri" pitchFamily="34" charset="0"/>
              </a:rPr>
              <a:t>-stabilne stany powstające w mózgu. </a:t>
            </a:r>
          </a:p>
          <a:p>
            <a:pPr marL="342900" indent="-342900">
              <a:spcAft>
                <a:spcPts val="300"/>
              </a:spcAft>
              <a:buClr>
                <a:srgbClr val="FFC000"/>
              </a:buClr>
              <a:buFont typeface="Arial" pitchFamily="34" charset="0"/>
              <a:buChar char="•"/>
              <a:defRPr/>
            </a:pPr>
            <a:r>
              <a:rPr lang="pl-PL" sz="2000" dirty="0" smtClean="0">
                <a:latin typeface="Calibri" pitchFamily="34" charset="0"/>
                <a:cs typeface="Calibri" pitchFamily="34" charset="0"/>
              </a:rPr>
              <a:t>Metafora „umysł jako lustro”: S. </a:t>
            </a:r>
            <a:r>
              <a:rPr lang="pl-PL" sz="2000" dirty="0" err="1" smtClean="0">
                <a:latin typeface="Calibri" pitchFamily="34" charset="0"/>
                <a:cs typeface="Calibri" pitchFamily="34" charset="0"/>
              </a:rPr>
              <a:t>Laycock</a:t>
            </a:r>
            <a:r>
              <a:rPr lang="pl-PL" sz="2000" dirty="0" smtClean="0">
                <a:latin typeface="Calibri" pitchFamily="34" charset="0"/>
                <a:cs typeface="Calibri" pitchFamily="34" charset="0"/>
              </a:rPr>
              <a:t>, </a:t>
            </a:r>
            <a:r>
              <a:rPr lang="en-US" sz="2000" dirty="0" smtClean="0">
                <a:latin typeface="Calibri" pitchFamily="34" charset="0"/>
                <a:cs typeface="Calibri" pitchFamily="34" charset="0"/>
              </a:rPr>
              <a:t>Mind </a:t>
            </a:r>
            <a:r>
              <a:rPr lang="en-US" sz="2000" dirty="0">
                <a:latin typeface="Calibri" pitchFamily="34" charset="0"/>
                <a:cs typeface="Calibri" pitchFamily="34" charset="0"/>
              </a:rPr>
              <a:t>as Mirror and the Mirroring of Mind: Buddhist Reflections on Western Phenomenology </a:t>
            </a:r>
            <a:r>
              <a:rPr lang="pl-PL" sz="2000" dirty="0" smtClean="0">
                <a:latin typeface="Calibri" pitchFamily="34" charset="0"/>
                <a:cs typeface="Calibri" pitchFamily="34" charset="0"/>
              </a:rPr>
              <a:t>(1994).</a:t>
            </a:r>
          </a:p>
          <a:p>
            <a:pPr marL="342900" indent="-342900" algn="l">
              <a:spcAft>
                <a:spcPts val="300"/>
              </a:spcAft>
              <a:buClr>
                <a:srgbClr val="FFC000"/>
              </a:buClr>
              <a:buFont typeface="Arial" pitchFamily="34" charset="0"/>
              <a:buChar char="•"/>
              <a:defRPr/>
            </a:pPr>
            <a:r>
              <a:rPr lang="pl-PL" sz="2000" dirty="0" smtClean="0">
                <a:latin typeface="Calibri" pitchFamily="34" charset="0"/>
                <a:cs typeface="Calibri" pitchFamily="34" charset="0"/>
              </a:rPr>
              <a:t>Żeby coś spostrzec musi powstać stan </a:t>
            </a:r>
            <a:br>
              <a:rPr lang="pl-PL" sz="2000" dirty="0" smtClean="0">
                <a:latin typeface="Calibri" pitchFamily="34" charset="0"/>
                <a:cs typeface="Calibri" pitchFamily="34" charset="0"/>
              </a:rPr>
            </a:br>
            <a:r>
              <a:rPr lang="pl-PL" sz="2000" dirty="0" smtClean="0">
                <a:latin typeface="Calibri" pitchFamily="34" charset="0"/>
                <a:cs typeface="Calibri" pitchFamily="34" charset="0"/>
              </a:rPr>
              <a:t>mózgu, istniejący dostatecznie długo</a:t>
            </a:r>
            <a:br>
              <a:rPr lang="pl-PL" sz="2000" dirty="0" smtClean="0">
                <a:latin typeface="Calibri" pitchFamily="34" charset="0"/>
                <a:cs typeface="Calibri" pitchFamily="34" charset="0"/>
              </a:rPr>
            </a:br>
            <a:r>
              <a:rPr lang="pl-PL" sz="2000" dirty="0" smtClean="0">
                <a:latin typeface="Calibri" pitchFamily="34" charset="0"/>
                <a:cs typeface="Calibri" pitchFamily="34" charset="0"/>
              </a:rPr>
              <a:t>by można go było odróżnić od  </a:t>
            </a:r>
            <a:r>
              <a:rPr lang="pl-PL" sz="2000" dirty="0">
                <a:latin typeface="Calibri" pitchFamily="34" charset="0"/>
                <a:cs typeface="Calibri" pitchFamily="34" charset="0"/>
              </a:rPr>
              <a:t/>
            </a:r>
            <a:br>
              <a:rPr lang="pl-PL" sz="2000" dirty="0">
                <a:latin typeface="Calibri" pitchFamily="34" charset="0"/>
                <a:cs typeface="Calibri" pitchFamily="34" charset="0"/>
              </a:rPr>
            </a:br>
            <a:r>
              <a:rPr lang="pl-PL" sz="2000" dirty="0" smtClean="0">
                <a:latin typeface="Calibri" pitchFamily="34" charset="0"/>
                <a:cs typeface="Calibri" pitchFamily="34" charset="0"/>
              </a:rPr>
              <a:t>przypadkowych fluktuacji. </a:t>
            </a:r>
            <a:endParaRPr lang="pl-PL" dirty="0" smtClean="0">
              <a:cs typeface="Calibri" pitchFamily="34" charset="0"/>
            </a:endParaRPr>
          </a:p>
          <a:p>
            <a:pPr marL="342900" indent="-342900">
              <a:spcAft>
                <a:spcPts val="300"/>
              </a:spcAft>
              <a:buClr>
                <a:srgbClr val="FFC000"/>
              </a:buClr>
              <a:buFont typeface="Arial" pitchFamily="34" charset="0"/>
              <a:buChar char="•"/>
              <a:defRPr/>
            </a:pPr>
            <a:r>
              <a:rPr lang="pl-PL" sz="2000" dirty="0" smtClean="0">
                <a:latin typeface="Calibri" pitchFamily="34" charset="0"/>
                <a:cs typeface="Calibri" pitchFamily="34" charset="0"/>
              </a:rPr>
              <a:t>Jesteśmy świadomi tylko swoich stanów</a:t>
            </a:r>
            <a:br>
              <a:rPr lang="pl-PL" sz="2000" dirty="0" smtClean="0">
                <a:latin typeface="Calibri" pitchFamily="34" charset="0"/>
                <a:cs typeface="Calibri" pitchFamily="34" charset="0"/>
              </a:rPr>
            </a:br>
            <a:r>
              <a:rPr lang="pl-PL" sz="2000" dirty="0" smtClean="0">
                <a:latin typeface="Calibri" pitchFamily="34" charset="0"/>
                <a:cs typeface="Calibri" pitchFamily="34" charset="0"/>
              </a:rPr>
              <a:t>mózgu, reakcji na pobudzenia przez</a:t>
            </a:r>
            <a:br>
              <a:rPr lang="pl-PL" sz="2000" dirty="0" smtClean="0">
                <a:latin typeface="Calibri" pitchFamily="34" charset="0"/>
                <a:cs typeface="Calibri" pitchFamily="34" charset="0"/>
              </a:rPr>
            </a:br>
            <a:r>
              <a:rPr lang="pl-PL" sz="2000" dirty="0" smtClean="0">
                <a:latin typeface="Calibri" pitchFamily="34" charset="0"/>
                <a:cs typeface="Calibri" pitchFamily="34" charset="0"/>
              </a:rPr>
              <a:t>zmysły i pobudzenia pamięci. </a:t>
            </a:r>
          </a:p>
          <a:p>
            <a:pPr marL="342900" indent="-342900" algn="l">
              <a:spcAft>
                <a:spcPts val="300"/>
              </a:spcAft>
              <a:buClr>
                <a:srgbClr val="FFC000"/>
              </a:buClr>
              <a:buFont typeface="Arial" pitchFamily="34" charset="0"/>
              <a:buChar char="•"/>
              <a:defRPr/>
            </a:pPr>
            <a:endParaRPr lang="pl-PL" sz="2000" dirty="0">
              <a:latin typeface="Calibri" pitchFamily="34" charset="0"/>
              <a:cs typeface="Calibri" pitchFamily="34" charset="0"/>
            </a:endParaRPr>
          </a:p>
          <a:p>
            <a:pPr marL="342900" indent="-342900" algn="l">
              <a:spcAft>
                <a:spcPts val="300"/>
              </a:spcAft>
              <a:buClr>
                <a:srgbClr val="FFC000"/>
              </a:buClr>
              <a:buFont typeface="Arial" pitchFamily="34" charset="0"/>
              <a:buChar char="•"/>
              <a:defRPr/>
            </a:pPr>
            <a:r>
              <a:rPr lang="pl-PL" sz="2000" dirty="0" smtClean="0">
                <a:solidFill>
                  <a:schemeClr val="bg1"/>
                </a:solidFill>
                <a:latin typeface="Calibri" pitchFamily="34" charset="0"/>
                <a:cs typeface="Calibri" pitchFamily="34" charset="0"/>
              </a:rPr>
              <a:t>A nie B: formowanie się </a:t>
            </a:r>
            <a:br>
              <a:rPr lang="pl-PL" sz="2000" dirty="0" smtClean="0">
                <a:solidFill>
                  <a:schemeClr val="bg1"/>
                </a:solidFill>
                <a:latin typeface="Calibri" pitchFamily="34" charset="0"/>
                <a:cs typeface="Calibri" pitchFamily="34" charset="0"/>
              </a:rPr>
            </a:br>
            <a:r>
              <a:rPr lang="pl-PL" sz="2000" dirty="0" smtClean="0">
                <a:solidFill>
                  <a:schemeClr val="bg1"/>
                </a:solidFill>
                <a:latin typeface="Calibri" pitchFamily="34" charset="0"/>
                <a:cs typeface="Calibri" pitchFamily="34" charset="0"/>
              </a:rPr>
              <a:t>umysłu.</a:t>
            </a:r>
          </a:p>
          <a:p>
            <a:pPr algn="l">
              <a:spcAft>
                <a:spcPts val="300"/>
              </a:spcAft>
              <a:buClr>
                <a:srgbClr val="FFC000"/>
              </a:buClr>
              <a:defRPr/>
            </a:pPr>
            <a:endParaRPr lang="pl-PL" sz="2000" dirty="0">
              <a:solidFill>
                <a:schemeClr val="bg1"/>
              </a:solidFill>
              <a:latin typeface="Calibri" pitchFamily="34" charset="0"/>
              <a:cs typeface="Calibri" pitchFamily="34" charset="0"/>
            </a:endParaRPr>
          </a:p>
        </p:txBody>
      </p:sp>
      <p:pic>
        <p:nvPicPr>
          <p:cNvPr id="6" name="Picture 2"/>
          <p:cNvPicPr>
            <a:picLocks noChangeAspect="1" noChangeArrowheads="1"/>
          </p:cNvPicPr>
          <p:nvPr/>
        </p:nvPicPr>
        <p:blipFill>
          <a:blip r:embed="rId3"/>
          <a:srcRect/>
          <a:stretch>
            <a:fillRect/>
          </a:stretch>
        </p:blipFill>
        <p:spPr bwMode="auto">
          <a:xfrm>
            <a:off x="5148064" y="3427413"/>
            <a:ext cx="3810000" cy="3257550"/>
          </a:xfrm>
          <a:prstGeom prst="rect">
            <a:avLst/>
          </a:prstGeom>
          <a:ln>
            <a:noFill/>
          </a:ln>
          <a:effectLst>
            <a:outerShdw blurRad="292100" dist="139700" dir="2700000" algn="tl" rotWithShape="0">
              <a:srgbClr val="333333">
                <a:alpha val="65000"/>
              </a:srgbClr>
            </a:outerShdw>
          </a:effectLst>
          <a:extLst/>
        </p:spPr>
      </p:pic>
      <p:pic>
        <p:nvPicPr>
          <p:cNvPr id="69634" name="Picture 2" descr="D:\Archive-media\Grafika-Neurobiologia\Glowy+Mozgi\brain_anim.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228466" y="5922963"/>
            <a:ext cx="85725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0966804"/>
      </p:ext>
    </p:extLst>
  </p:cSld>
  <p:clrMapOvr>
    <a:masterClrMapping/>
  </p:clrMapOvr>
  <p:transition spd="slow">
    <p:check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706" name="Rectangle 2"/>
          <p:cNvSpPr>
            <a:spLocks noGrp="1" noChangeArrowheads="1"/>
          </p:cNvSpPr>
          <p:nvPr>
            <p:ph type="title"/>
          </p:nvPr>
        </p:nvSpPr>
        <p:spPr>
          <a:xfrm>
            <a:off x="685800" y="350838"/>
            <a:ext cx="7772400" cy="563562"/>
          </a:xfrm>
        </p:spPr>
        <p:txBody>
          <a:bodyPr/>
          <a:lstStyle/>
          <a:p>
            <a:pPr eaLnBrk="1" hangingPunct="1">
              <a:defRPr/>
            </a:pPr>
            <a:r>
              <a:rPr lang="pl-PL" dirty="0" smtClean="0"/>
              <a:t>A-nie B</a:t>
            </a:r>
            <a:endParaRPr lang="en-US" dirty="0" smtClean="0"/>
          </a:p>
        </p:txBody>
      </p:sp>
      <p:sp>
        <p:nvSpPr>
          <p:cNvPr id="29699" name="Rectangle 3"/>
          <p:cNvSpPr>
            <a:spLocks noGrp="1" noChangeArrowheads="1"/>
          </p:cNvSpPr>
          <p:nvPr>
            <p:ph type="body" sz="half" idx="1"/>
          </p:nvPr>
        </p:nvSpPr>
        <p:spPr>
          <a:xfrm>
            <a:off x="539750" y="1052513"/>
            <a:ext cx="8496300" cy="2376487"/>
          </a:xfrm>
        </p:spPr>
        <p:txBody>
          <a:bodyPr/>
          <a:lstStyle/>
          <a:p>
            <a:pPr marL="0" indent="0" eaLnBrk="1" hangingPunct="1">
              <a:spcBef>
                <a:spcPts val="600"/>
              </a:spcBef>
              <a:buFontTx/>
              <a:buNone/>
            </a:pPr>
            <a:r>
              <a:rPr lang="pl-PL" sz="2000" dirty="0" smtClean="0"/>
              <a:t>Zabawka (jedzenie) chowana jest w pudełku A i po krótkiej przerwie dziecko (zwierzę) może ją stamtąd wyciągnąć. Po kilku powtórzeniach w A zabawka chowana jest w miejscu B; dzieci szukają nadal w A, chociaż patrzą na B!  </a:t>
            </a:r>
          </a:p>
          <a:p>
            <a:pPr marL="0" indent="0" eaLnBrk="1" hangingPunct="1">
              <a:spcBef>
                <a:spcPts val="600"/>
              </a:spcBef>
              <a:buFontTx/>
              <a:buNone/>
            </a:pPr>
            <a:r>
              <a:rPr lang="pl-PL" sz="2000" dirty="0" smtClean="0"/>
              <a:t>Takie efekty obserwuje się w rozwijającym się mózgu dzieci ~ 8  miesięcznych (Piaget 1954), doświadczenia robiono też na zwierzętach. </a:t>
            </a:r>
          </a:p>
          <a:p>
            <a:pPr marL="0" indent="0" eaLnBrk="1" hangingPunct="1">
              <a:spcBef>
                <a:spcPts val="600"/>
              </a:spcBef>
              <a:buFontTx/>
              <a:buNone/>
            </a:pPr>
            <a:r>
              <a:rPr lang="pl-PL" sz="2000" dirty="0"/>
              <a:t>Interakcje pomiędzy pamięcią aktywną i synaptyczną - wagi już się zmieniły ale pamięć aktywna jest w innym stanie: co zwycięży? </a:t>
            </a:r>
            <a:endParaRPr lang="pl-PL" sz="2000" dirty="0" smtClean="0"/>
          </a:p>
        </p:txBody>
      </p:sp>
      <p:sp>
        <p:nvSpPr>
          <p:cNvPr id="29700" name="Rectangle 7"/>
          <p:cNvSpPr>
            <a:spLocks noChangeArrowheads="1"/>
          </p:cNvSpPr>
          <p:nvPr/>
        </p:nvSpPr>
        <p:spPr bwMode="auto">
          <a:xfrm>
            <a:off x="509257" y="3500438"/>
            <a:ext cx="4608512"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00"/>
              </a:spcBef>
              <a:buClr>
                <a:schemeClr val="tx2"/>
              </a:buClr>
              <a:buSzPct val="115000"/>
            </a:pPr>
            <a:r>
              <a:rPr lang="pl-PL" sz="2000" dirty="0">
                <a:latin typeface="Calibri" pitchFamily="34" charset="0"/>
                <a:cs typeface="Calibri" pitchFamily="34" charset="0"/>
              </a:rPr>
              <a:t>Pamięć aktywna nie działa u dzieci równie sprawnie co synaptyczna, </a:t>
            </a:r>
            <a:r>
              <a:rPr lang="pl-PL" sz="2000" dirty="0" err="1">
                <a:latin typeface="Calibri" pitchFamily="34" charset="0"/>
                <a:cs typeface="Calibri" pitchFamily="34" charset="0"/>
              </a:rPr>
              <a:t>lezje</a:t>
            </a:r>
            <a:r>
              <a:rPr lang="pl-PL" sz="2000" dirty="0">
                <a:latin typeface="Calibri" pitchFamily="34" charset="0"/>
                <a:cs typeface="Calibri" pitchFamily="34" charset="0"/>
              </a:rPr>
              <a:t> w okolicach kory przedczołowej wywołują u dorosłych ludzi i rezusów podobne efekty. </a:t>
            </a:r>
          </a:p>
          <a:p>
            <a:pPr>
              <a:spcBef>
                <a:spcPts val="600"/>
              </a:spcBef>
              <a:buClr>
                <a:schemeClr val="tx2"/>
              </a:buClr>
              <a:buSzPct val="115000"/>
            </a:pPr>
            <a:r>
              <a:rPr lang="pl-PL" sz="2000" dirty="0">
                <a:latin typeface="Calibri" pitchFamily="34" charset="0"/>
                <a:cs typeface="Calibri" pitchFamily="34" charset="0"/>
              </a:rPr>
              <a:t>Dzieci robią mniej błędów patrząc w kierunku miejsca, gdzie schowano zabawkę, niż sięgając po nią. </a:t>
            </a:r>
            <a:r>
              <a:rPr lang="pl-PL" sz="2000" dirty="0" smtClean="0">
                <a:latin typeface="Calibri" pitchFamily="34" charset="0"/>
                <a:cs typeface="Calibri" pitchFamily="34" charset="0"/>
              </a:rPr>
              <a:t/>
            </a:r>
            <a:br>
              <a:rPr lang="pl-PL" sz="2000" dirty="0" smtClean="0">
                <a:latin typeface="Calibri" pitchFamily="34" charset="0"/>
                <a:cs typeface="Calibri" pitchFamily="34" charset="0"/>
              </a:rPr>
            </a:br>
            <a:r>
              <a:rPr lang="pl-PL" sz="2000" dirty="0" smtClean="0">
                <a:latin typeface="Calibri" pitchFamily="34" charset="0"/>
                <a:cs typeface="Calibri" pitchFamily="34" charset="0"/>
              </a:rPr>
              <a:t>Jest </a:t>
            </a:r>
            <a:r>
              <a:rPr lang="pl-PL" sz="2000" dirty="0">
                <a:latin typeface="Calibri" pitchFamily="34" charset="0"/>
                <a:cs typeface="Calibri" pitchFamily="34" charset="0"/>
              </a:rPr>
              <a:t>wiele interesujących wariantów tego typu doświadczeń i </a:t>
            </a:r>
            <a:r>
              <a:rPr lang="pl-PL" sz="2000" dirty="0" smtClean="0">
                <a:latin typeface="Calibri" pitchFamily="34" charset="0"/>
                <a:cs typeface="Calibri" pitchFamily="34" charset="0"/>
              </a:rPr>
              <a:t>prób wyjaśnień na </a:t>
            </a:r>
            <a:r>
              <a:rPr lang="pl-PL" sz="2000" dirty="0">
                <a:latin typeface="Calibri" pitchFamily="34" charset="0"/>
                <a:cs typeface="Calibri" pitchFamily="34" charset="0"/>
              </a:rPr>
              <a:t>różnym poziomie.</a:t>
            </a:r>
            <a:endParaRPr lang="pl-PL" sz="1000" dirty="0">
              <a:latin typeface="Calibri" pitchFamily="34" charset="0"/>
              <a:cs typeface="Calibri" pitchFamily="34" charset="0"/>
            </a:endParaRPr>
          </a:p>
        </p:txBody>
      </p:sp>
      <p:pic>
        <p:nvPicPr>
          <p:cNvPr id="2970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2003" y="3727450"/>
            <a:ext cx="3978275" cy="294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817096625"/>
      </p:ext>
    </p:extLst>
  </p:cSld>
  <p:clrMapOvr>
    <a:masterClrMapping/>
  </p:clrMapOvr>
  <p:transition>
    <p:strips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739900" y="301625"/>
            <a:ext cx="6111875" cy="685800"/>
          </a:xfrm>
          <a:effectLst/>
        </p:spPr>
        <p:txBody>
          <a:bodyPr/>
          <a:lstStyle/>
          <a:p>
            <a:pPr eaLnBrk="1" hangingPunct="1">
              <a:defRPr/>
            </a:pPr>
            <a:r>
              <a:rPr lang="pl-PL" dirty="0" smtClean="0">
                <a:latin typeface="Arial Unicode MS" pitchFamily="34" charset="-128"/>
              </a:rPr>
              <a:t>Co wie dorosły?</a:t>
            </a:r>
          </a:p>
        </p:txBody>
      </p:sp>
      <p:sp>
        <p:nvSpPr>
          <p:cNvPr id="34819" name="Rectangle 3"/>
          <p:cNvSpPr>
            <a:spLocks noChangeArrowheads="1"/>
          </p:cNvSpPr>
          <p:nvPr/>
        </p:nvSpPr>
        <p:spPr bwMode="auto">
          <a:xfrm>
            <a:off x="493711" y="1196752"/>
            <a:ext cx="8326759" cy="1137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Aft>
                <a:spcPts val="300"/>
              </a:spcAft>
              <a:buClr>
                <a:srgbClr val="FFC000"/>
              </a:buClr>
              <a:buFont typeface="Arial" pitchFamily="34" charset="0"/>
              <a:buChar char="•"/>
              <a:defRPr/>
            </a:pPr>
            <a:r>
              <a:rPr lang="pl-PL" sz="2000" dirty="0" smtClean="0">
                <a:latin typeface="Calibri" pitchFamily="34" charset="0"/>
                <a:cs typeface="Calibri" pitchFamily="34" charset="0"/>
              </a:rPr>
              <a:t>Na obrazku częstość </a:t>
            </a:r>
            <a:r>
              <a:rPr lang="pl-PL" sz="2000" dirty="0">
                <a:latin typeface="Calibri" pitchFamily="34" charset="0"/>
                <a:cs typeface="Calibri" pitchFamily="34" charset="0"/>
              </a:rPr>
              <a:t>przyznawania przepustki </a:t>
            </a:r>
            <a:r>
              <a:rPr lang="pl-PL" sz="2000" dirty="0" smtClean="0">
                <a:latin typeface="Calibri" pitchFamily="34" charset="0"/>
                <a:cs typeface="Calibri" pitchFamily="34" charset="0"/>
              </a:rPr>
              <a:t> w zależności od pory dnia dla 1000 </a:t>
            </a:r>
            <a:r>
              <a:rPr lang="pl-PL" sz="2000" dirty="0">
                <a:latin typeface="Calibri" pitchFamily="34" charset="0"/>
                <a:cs typeface="Calibri" pitchFamily="34" charset="0"/>
              </a:rPr>
              <a:t>decyzji </a:t>
            </a:r>
            <a:r>
              <a:rPr lang="pl-PL" sz="2000" dirty="0" smtClean="0">
                <a:latin typeface="Calibri" pitchFamily="34" charset="0"/>
                <a:cs typeface="Calibri" pitchFamily="34" charset="0"/>
              </a:rPr>
              <a:t>8 sędziów </a:t>
            </a:r>
            <a:r>
              <a:rPr lang="pl-PL" sz="2000" dirty="0">
                <a:latin typeface="Calibri" pitchFamily="34" charset="0"/>
                <a:cs typeface="Calibri" pitchFamily="34" charset="0"/>
              </a:rPr>
              <a:t>izraelskich z 20-letnim stażem pracy </a:t>
            </a:r>
            <a:r>
              <a:rPr lang="pl-PL" sz="2000" dirty="0" smtClean="0">
                <a:latin typeface="Calibri" pitchFamily="34" charset="0"/>
                <a:cs typeface="Calibri" pitchFamily="34" charset="0"/>
              </a:rPr>
              <a:t>(S. </a:t>
            </a:r>
            <a:r>
              <a:rPr lang="pl-PL" sz="2000" dirty="0" err="1" smtClean="0">
                <a:latin typeface="Calibri" pitchFamily="34" charset="0"/>
                <a:cs typeface="Calibri" pitchFamily="34" charset="0"/>
              </a:rPr>
              <a:t>Danziger</a:t>
            </a:r>
            <a:r>
              <a:rPr lang="pl-PL" sz="2000" dirty="0">
                <a:latin typeface="Calibri" pitchFamily="34" charset="0"/>
                <a:cs typeface="Calibri" pitchFamily="34" charset="0"/>
              </a:rPr>
              <a:t>, </a:t>
            </a:r>
            <a:r>
              <a:rPr lang="pl-PL" sz="2000" dirty="0" smtClean="0">
                <a:latin typeface="Calibri" pitchFamily="34" charset="0"/>
                <a:cs typeface="Calibri" pitchFamily="34" charset="0"/>
              </a:rPr>
              <a:t>www.pnas.org/</a:t>
            </a:r>
            <a:r>
              <a:rPr lang="pl-PL" sz="2000" dirty="0" err="1" smtClean="0">
                <a:latin typeface="Calibri" pitchFamily="34" charset="0"/>
                <a:cs typeface="Calibri" pitchFamily="34" charset="0"/>
              </a:rPr>
              <a:t>cgi</a:t>
            </a:r>
            <a:r>
              <a:rPr lang="pl-PL" sz="2000" dirty="0" smtClean="0">
                <a:latin typeface="Calibri" pitchFamily="34" charset="0"/>
                <a:cs typeface="Calibri" pitchFamily="34" charset="0"/>
              </a:rPr>
              <a:t>/doi/10.1073/pnas.1018033108, </a:t>
            </a:r>
            <a:r>
              <a:rPr lang="pl-PL" sz="2000" dirty="0">
                <a:latin typeface="Calibri" pitchFamily="34" charset="0"/>
                <a:cs typeface="Calibri" pitchFamily="34" charset="0"/>
              </a:rPr>
              <a:t>2011). </a:t>
            </a:r>
            <a:endParaRPr lang="pl-PL" sz="2000" dirty="0" smtClean="0">
              <a:latin typeface="Calibri" pitchFamily="34" charset="0"/>
              <a:cs typeface="Calibri" pitchFamily="34" charset="0"/>
            </a:endParaRPr>
          </a:p>
        </p:txBody>
      </p:sp>
      <p:pic>
        <p:nvPicPr>
          <p:cNvPr id="675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3958" y="2328885"/>
            <a:ext cx="4124325"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3"/>
          <p:cNvSpPr>
            <a:spLocks noChangeArrowheads="1"/>
          </p:cNvSpPr>
          <p:nvPr/>
        </p:nvSpPr>
        <p:spPr bwMode="auto">
          <a:xfrm>
            <a:off x="605168" y="5157192"/>
            <a:ext cx="8326759"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Aft>
                <a:spcPts val="300"/>
              </a:spcAft>
              <a:buClr>
                <a:srgbClr val="FFC000"/>
              </a:buClr>
              <a:buFont typeface="Arial" pitchFamily="34" charset="0"/>
              <a:buChar char="•"/>
              <a:defRPr/>
            </a:pPr>
            <a:r>
              <a:rPr lang="pl-PL" sz="2000" dirty="0">
                <a:latin typeface="Calibri" pitchFamily="34" charset="0"/>
                <a:cs typeface="Calibri" pitchFamily="34" charset="0"/>
              </a:rPr>
              <a:t>Przypadkowe osoby pytane, gdzie jest ulica Walentynkowa okazały się dwa razy bardziej skłonne do udzielenia pomocy minutę po zadaniu tego pytania, niż osoby pytanie o ulicę Martina (</a:t>
            </a:r>
            <a:r>
              <a:rPr lang="pl-PL" sz="2000" dirty="0" err="1">
                <a:latin typeface="Calibri" pitchFamily="34" charset="0"/>
                <a:cs typeface="Calibri" pitchFamily="34" charset="0"/>
              </a:rPr>
              <a:t>Baumeister</a:t>
            </a:r>
            <a:r>
              <a:rPr lang="pl-PL" sz="2000" dirty="0">
                <a:latin typeface="Calibri" pitchFamily="34" charset="0"/>
                <a:cs typeface="Calibri" pitchFamily="34" charset="0"/>
              </a:rPr>
              <a:t> i </a:t>
            </a:r>
            <a:r>
              <a:rPr lang="pl-PL" sz="2000" dirty="0" err="1">
                <a:latin typeface="Calibri" pitchFamily="34" charset="0"/>
                <a:cs typeface="Calibri" pitchFamily="34" charset="0"/>
              </a:rPr>
              <a:t>inn</a:t>
            </a:r>
            <a:r>
              <a:rPr lang="pl-PL" sz="2000" dirty="0">
                <a:latin typeface="Calibri" pitchFamily="34" charset="0"/>
                <a:cs typeface="Calibri" pitchFamily="34" charset="0"/>
              </a:rPr>
              <a:t>, </a:t>
            </a:r>
            <a:r>
              <a:rPr lang="pl-PL" sz="2000" dirty="0" err="1">
                <a:latin typeface="Calibri" pitchFamily="34" charset="0"/>
                <a:cs typeface="Calibri" pitchFamily="34" charset="0"/>
              </a:rPr>
              <a:t>Personality</a:t>
            </a:r>
            <a:r>
              <a:rPr lang="pl-PL" sz="2000" dirty="0">
                <a:latin typeface="Calibri" pitchFamily="34" charset="0"/>
                <a:cs typeface="Calibri" pitchFamily="34" charset="0"/>
              </a:rPr>
              <a:t> and </a:t>
            </a:r>
            <a:r>
              <a:rPr lang="pl-PL" sz="2000" dirty="0" err="1">
                <a:latin typeface="Calibri" pitchFamily="34" charset="0"/>
                <a:cs typeface="Calibri" pitchFamily="34" charset="0"/>
              </a:rPr>
              <a:t>Social</a:t>
            </a:r>
            <a:r>
              <a:rPr lang="pl-PL" sz="2000" dirty="0">
                <a:latin typeface="Calibri" pitchFamily="34" charset="0"/>
                <a:cs typeface="Calibri" pitchFamily="34" charset="0"/>
              </a:rPr>
              <a:t> </a:t>
            </a:r>
            <a:r>
              <a:rPr lang="pl-PL" sz="2000" dirty="0" err="1">
                <a:latin typeface="Calibri" pitchFamily="34" charset="0"/>
                <a:cs typeface="Calibri" pitchFamily="34" charset="0"/>
              </a:rPr>
              <a:t>Psychology</a:t>
            </a:r>
            <a:r>
              <a:rPr lang="pl-PL" sz="2000" dirty="0">
                <a:latin typeface="Calibri" pitchFamily="34" charset="0"/>
                <a:cs typeface="Calibri" pitchFamily="34" charset="0"/>
              </a:rPr>
              <a:t> </a:t>
            </a:r>
            <a:r>
              <a:rPr lang="pl-PL" sz="2000" dirty="0" err="1">
                <a:latin typeface="Calibri" pitchFamily="34" charset="0"/>
                <a:cs typeface="Calibri" pitchFamily="34" charset="0"/>
              </a:rPr>
              <a:t>Bulletin</a:t>
            </a:r>
            <a:r>
              <a:rPr lang="pl-PL" sz="2000" dirty="0">
                <a:latin typeface="Calibri" pitchFamily="34" charset="0"/>
                <a:cs typeface="Calibri" pitchFamily="34" charset="0"/>
              </a:rPr>
              <a:t>, 35, 260-268, 2009).</a:t>
            </a:r>
          </a:p>
        </p:txBody>
      </p:sp>
      <p:sp>
        <p:nvSpPr>
          <p:cNvPr id="9" name="Rectangle 3"/>
          <p:cNvSpPr>
            <a:spLocks noChangeArrowheads="1"/>
          </p:cNvSpPr>
          <p:nvPr/>
        </p:nvSpPr>
        <p:spPr bwMode="auto">
          <a:xfrm>
            <a:off x="507629" y="2852936"/>
            <a:ext cx="3992364" cy="108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Aft>
                <a:spcPts val="300"/>
              </a:spcAft>
              <a:buClr>
                <a:srgbClr val="FFC000"/>
              </a:buClr>
              <a:buFont typeface="Arial" pitchFamily="34" charset="0"/>
              <a:buChar char="•"/>
              <a:defRPr/>
            </a:pPr>
            <a:r>
              <a:rPr lang="pl-PL" sz="2000" dirty="0" smtClean="0">
                <a:latin typeface="Calibri" pitchFamily="34" charset="0"/>
                <a:cs typeface="Calibri" pitchFamily="34" charset="0"/>
              </a:rPr>
              <a:t>Kiedy szansa na przepustkę spada do zera trzeba nakarmić sędziego!</a:t>
            </a:r>
            <a:endParaRPr lang="pl-PL" sz="2000" dirty="0">
              <a:latin typeface="Calibri" pitchFamily="34" charset="0"/>
              <a:cs typeface="Calibri" pitchFamily="34" charset="0"/>
            </a:endParaRPr>
          </a:p>
        </p:txBody>
      </p:sp>
    </p:spTree>
    <p:extLst>
      <p:ext uri="{BB962C8B-B14F-4D97-AF65-F5344CB8AC3E}">
        <p14:creationId xmlns:p14="http://schemas.microsoft.com/office/powerpoint/2010/main" val="2941163407"/>
      </p:ext>
    </p:extLst>
  </p:cSld>
  <p:clrMapOvr>
    <a:masterClrMapping/>
  </p:clrMapOvr>
  <p:transition spd="slow">
    <p:check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10" name="Rectangle 2"/>
          <p:cNvSpPr>
            <a:spLocks noGrp="1" noChangeArrowheads="1"/>
          </p:cNvSpPr>
          <p:nvPr>
            <p:ph type="title"/>
          </p:nvPr>
        </p:nvSpPr>
        <p:spPr>
          <a:xfrm>
            <a:off x="685800" y="350838"/>
            <a:ext cx="8213725" cy="727075"/>
          </a:xfrm>
          <a:effectLst>
            <a:outerShdw dist="35921" dir="2700000" algn="ctr" rotWithShape="0">
              <a:schemeClr val="bg2"/>
            </a:outerShdw>
          </a:effectLst>
        </p:spPr>
        <p:txBody>
          <a:bodyPr lIns="92075" tIns="46038" rIns="92075" bIns="46038"/>
          <a:lstStyle/>
          <a:p>
            <a:pPr eaLnBrk="1" hangingPunct="1">
              <a:defRPr/>
            </a:pPr>
            <a:r>
              <a:rPr lang="pl-PL" dirty="0" smtClean="0">
                <a:effectLst>
                  <a:outerShdw blurRad="38100" dist="38100" dir="2700000" algn="tl">
                    <a:srgbClr val="000000"/>
                  </a:outerShdw>
                </a:effectLst>
              </a:rPr>
              <a:t>Świat to twór umysłu</a:t>
            </a:r>
            <a:endParaRPr lang="en-US" dirty="0" smtClean="0">
              <a:effectLst>
                <a:outerShdw blurRad="38100" dist="38100" dir="2700000" algn="tl">
                  <a:srgbClr val="000000"/>
                </a:outerShdw>
              </a:effectLst>
            </a:endParaRPr>
          </a:p>
        </p:txBody>
      </p:sp>
      <p:sp>
        <p:nvSpPr>
          <p:cNvPr id="38915" name="pole tekstowe 6"/>
          <p:cNvSpPr txBox="1">
            <a:spLocks noChangeArrowheads="1"/>
          </p:cNvSpPr>
          <p:nvPr/>
        </p:nvSpPr>
        <p:spPr bwMode="auto">
          <a:xfrm>
            <a:off x="744538" y="1395037"/>
            <a:ext cx="4605337"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6pPr>
            <a:lvl7pPr marL="29718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7pPr>
            <a:lvl8pPr marL="34290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8pPr>
            <a:lvl9pPr marL="38862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9pPr>
          </a:lstStyle>
          <a:p>
            <a:pPr eaLnBrk="1" hangingPunct="1">
              <a:buClr>
                <a:srgbClr val="FFCC66"/>
              </a:buClr>
              <a:buSzPct val="115000"/>
            </a:pPr>
            <a:r>
              <a:rPr lang="pl-PL" dirty="0" smtClean="0">
                <a:solidFill>
                  <a:srgbClr val="EAEAEA"/>
                </a:solidFill>
                <a:latin typeface="Calibri" pitchFamily="34" charset="0"/>
                <a:cs typeface="Calibri" pitchFamily="34" charset="0"/>
              </a:rPr>
              <a:t>Chociaż część tego, co postrzegamy dochodzi przez zmysły od obiektów znajdujących się przed nami, inna część (a może to być większa część) zawsze pochodzi z naszej własnej głowy.</a:t>
            </a:r>
          </a:p>
          <a:p>
            <a:pPr algn="r" eaLnBrk="1" hangingPunct="1">
              <a:buClr>
                <a:srgbClr val="FFCC66"/>
              </a:buClr>
              <a:buSzPct val="115000"/>
            </a:pPr>
            <a:r>
              <a:rPr lang="pl-PL" dirty="0" smtClean="0">
                <a:solidFill>
                  <a:srgbClr val="EAEAEA"/>
                </a:solidFill>
                <a:latin typeface="Calibri" pitchFamily="34" charset="0"/>
                <a:cs typeface="Calibri" pitchFamily="34" charset="0"/>
              </a:rPr>
              <a:t>William James </a:t>
            </a:r>
          </a:p>
          <a:p>
            <a:pPr algn="r" eaLnBrk="1" hangingPunct="1">
              <a:buClr>
                <a:srgbClr val="FFCC66"/>
              </a:buClr>
              <a:buSzPct val="115000"/>
            </a:pPr>
            <a:r>
              <a:rPr lang="pl-PL" dirty="0" smtClean="0">
                <a:solidFill>
                  <a:srgbClr val="EAEAEA"/>
                </a:solidFill>
                <a:latin typeface="Calibri" pitchFamily="34" charset="0"/>
                <a:cs typeface="Calibri" pitchFamily="34" charset="0"/>
              </a:rPr>
              <a:t>The </a:t>
            </a:r>
            <a:r>
              <a:rPr lang="pl-PL" dirty="0" err="1" smtClean="0">
                <a:solidFill>
                  <a:srgbClr val="EAEAEA"/>
                </a:solidFill>
                <a:latin typeface="Calibri" pitchFamily="34" charset="0"/>
                <a:cs typeface="Calibri" pitchFamily="34" charset="0"/>
              </a:rPr>
              <a:t>Principles</a:t>
            </a:r>
            <a:r>
              <a:rPr lang="pl-PL" dirty="0" smtClean="0">
                <a:solidFill>
                  <a:srgbClr val="EAEAEA"/>
                </a:solidFill>
                <a:latin typeface="Calibri" pitchFamily="34" charset="0"/>
                <a:cs typeface="Calibri" pitchFamily="34" charset="0"/>
              </a:rPr>
              <a:t> of </a:t>
            </a:r>
            <a:r>
              <a:rPr lang="pl-PL" dirty="0" err="1" smtClean="0">
                <a:solidFill>
                  <a:srgbClr val="EAEAEA"/>
                </a:solidFill>
                <a:latin typeface="Calibri" pitchFamily="34" charset="0"/>
                <a:cs typeface="Calibri" pitchFamily="34" charset="0"/>
              </a:rPr>
              <a:t>Psychology</a:t>
            </a:r>
            <a:r>
              <a:rPr lang="pl-PL" dirty="0" smtClean="0">
                <a:solidFill>
                  <a:srgbClr val="EAEAEA"/>
                </a:solidFill>
                <a:latin typeface="Calibri" pitchFamily="34" charset="0"/>
                <a:cs typeface="Calibri" pitchFamily="34" charset="0"/>
              </a:rPr>
              <a:t>, 1890</a:t>
            </a:r>
          </a:p>
        </p:txBody>
      </p:sp>
      <p:sp>
        <p:nvSpPr>
          <p:cNvPr id="38916" name="pole tekstowe 6"/>
          <p:cNvSpPr txBox="1">
            <a:spLocks noChangeArrowheads="1"/>
          </p:cNvSpPr>
          <p:nvPr/>
        </p:nvSpPr>
        <p:spPr bwMode="auto">
          <a:xfrm>
            <a:off x="652463" y="4054475"/>
            <a:ext cx="4513262"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6pPr>
            <a:lvl7pPr marL="29718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7pPr>
            <a:lvl8pPr marL="34290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8pPr>
            <a:lvl9pPr marL="38862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9pPr>
          </a:lstStyle>
          <a:p>
            <a:pPr eaLnBrk="1" hangingPunct="1">
              <a:buClr>
                <a:srgbClr val="FFCC66"/>
              </a:buClr>
              <a:buSzPct val="115000"/>
            </a:pPr>
            <a:r>
              <a:rPr lang="pl-PL" dirty="0" smtClean="0">
                <a:solidFill>
                  <a:srgbClr val="EAEAEA"/>
                </a:solidFill>
                <a:latin typeface="Calibri" pitchFamily="34" charset="0"/>
                <a:cs typeface="Calibri" pitchFamily="34" charset="0"/>
              </a:rPr>
              <a:t>Mózg ma mnie, nie ja mam mózg. </a:t>
            </a:r>
          </a:p>
          <a:p>
            <a:pPr eaLnBrk="1" hangingPunct="1">
              <a:buClr>
                <a:srgbClr val="FFCC66"/>
              </a:buClr>
              <a:buSzPct val="115000"/>
            </a:pPr>
            <a:r>
              <a:rPr lang="pl-PL" dirty="0" smtClean="0">
                <a:solidFill>
                  <a:srgbClr val="EAEAEA"/>
                </a:solidFill>
                <a:latin typeface="Calibri" pitchFamily="34" charset="0"/>
                <a:cs typeface="Calibri" pitchFamily="34" charset="0"/>
              </a:rPr>
              <a:t>To mózg widzi i czuje, wszystkie nasze wrażenia i myśli są jego wytworem.</a:t>
            </a:r>
          </a:p>
          <a:p>
            <a:pPr eaLnBrk="1" hangingPunct="1">
              <a:buClr>
                <a:srgbClr val="FFCC66"/>
              </a:buClr>
              <a:buSzPct val="115000"/>
            </a:pPr>
            <a:endParaRPr lang="pl-PL" dirty="0" smtClean="0">
              <a:solidFill>
                <a:srgbClr val="EAEAEA"/>
              </a:solidFill>
              <a:latin typeface="Calibri" pitchFamily="34" charset="0"/>
              <a:cs typeface="Calibri" pitchFamily="34" charset="0"/>
            </a:endParaRPr>
          </a:p>
          <a:p>
            <a:pPr eaLnBrk="1" hangingPunct="1">
              <a:buClr>
                <a:srgbClr val="FFCC66"/>
              </a:buClr>
              <a:buSzPct val="115000"/>
            </a:pPr>
            <a:r>
              <a:rPr lang="pl-PL" dirty="0" smtClean="0">
                <a:solidFill>
                  <a:srgbClr val="EAEAEA"/>
                </a:solidFill>
                <a:latin typeface="Calibri" pitchFamily="34" charset="0"/>
                <a:cs typeface="Calibri" pitchFamily="34" charset="0"/>
              </a:rPr>
              <a:t>Ile na tym obrazku widać delfinów?</a:t>
            </a:r>
          </a:p>
          <a:p>
            <a:pPr eaLnBrk="1" hangingPunct="1">
              <a:buClr>
                <a:srgbClr val="FFCC66"/>
              </a:buClr>
              <a:buSzPct val="115000"/>
            </a:pPr>
            <a:r>
              <a:rPr lang="pl-PL" dirty="0" smtClean="0">
                <a:solidFill>
                  <a:srgbClr val="EAEAEA"/>
                </a:solidFill>
                <a:latin typeface="Calibri" pitchFamily="34" charset="0"/>
                <a:cs typeface="Calibri" pitchFamily="34" charset="0"/>
              </a:rPr>
              <a:t>Większość dzieci do 10 roku życia nic innego nie widzi, ale to się zmienia.</a:t>
            </a:r>
          </a:p>
        </p:txBody>
      </p:sp>
      <p:pic>
        <p:nvPicPr>
          <p:cNvPr id="48134" name="Picture 6"/>
          <p:cNvPicPr>
            <a:picLocks noChangeAspect="1" noChangeArrowheads="1"/>
          </p:cNvPicPr>
          <p:nvPr/>
        </p:nvPicPr>
        <p:blipFill>
          <a:blip r:embed="rId3"/>
          <a:srcRect/>
          <a:stretch>
            <a:fillRect/>
          </a:stretch>
        </p:blipFill>
        <p:spPr bwMode="auto">
          <a:xfrm>
            <a:off x="5491163" y="1349375"/>
            <a:ext cx="3571875" cy="5029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Tree>
    <p:extLst>
      <p:ext uri="{BB962C8B-B14F-4D97-AF65-F5344CB8AC3E}">
        <p14:creationId xmlns:p14="http://schemas.microsoft.com/office/powerpoint/2010/main" val="350006794"/>
      </p:ext>
    </p:extLst>
  </p:cSld>
  <p:clrMapOvr>
    <a:masterClrMapping/>
  </p:clrMapOvr>
  <p:transition spd="slow">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533400" y="152400"/>
            <a:ext cx="7772400" cy="792163"/>
          </a:xfrm>
          <a:effectLst>
            <a:outerShdw dist="35921" dir="2700000" algn="ctr" rotWithShape="0">
              <a:schemeClr val="bg2"/>
            </a:outerShdw>
          </a:effectLst>
        </p:spPr>
        <p:txBody>
          <a:bodyPr lIns="92075" tIns="46038" rIns="92075" bIns="46038"/>
          <a:lstStyle/>
          <a:p>
            <a:pPr eaLnBrk="1" hangingPunct="1">
              <a:defRPr/>
            </a:pPr>
            <a:r>
              <a:rPr lang="pl-PL" dirty="0" smtClean="0">
                <a:effectLst>
                  <a:outerShdw blurRad="38100" dist="38100" dir="2700000" algn="tl">
                    <a:srgbClr val="000000">
                      <a:alpha val="43137"/>
                    </a:srgbClr>
                  </a:outerShdw>
                </a:effectLst>
              </a:rPr>
              <a:t>Wyobraźnia</a:t>
            </a:r>
            <a:endParaRPr lang="en-US" dirty="0" smtClean="0">
              <a:effectLst>
                <a:outerShdw blurRad="38100" dist="38100" dir="2700000" algn="tl">
                  <a:srgbClr val="000000">
                    <a:alpha val="43137"/>
                  </a:srgbClr>
                </a:outerShdw>
              </a:effectLst>
            </a:endParaRPr>
          </a:p>
        </p:txBody>
      </p:sp>
      <p:sp>
        <p:nvSpPr>
          <p:cNvPr id="147459" name="Rectangle 3"/>
          <p:cNvSpPr>
            <a:spLocks noGrp="1" noChangeArrowheads="1"/>
          </p:cNvSpPr>
          <p:nvPr>
            <p:ph idx="1"/>
          </p:nvPr>
        </p:nvSpPr>
        <p:spPr>
          <a:xfrm>
            <a:off x="476250" y="1041400"/>
            <a:ext cx="8524875" cy="458788"/>
          </a:xfrm>
        </p:spPr>
        <p:txBody>
          <a:bodyPr lIns="92075" tIns="46038" rIns="92075" bIns="46038"/>
          <a:lstStyle/>
          <a:p>
            <a:pPr marL="0" indent="0" eaLnBrk="1" hangingPunct="1">
              <a:spcBef>
                <a:spcPct val="0"/>
              </a:spcBef>
              <a:buFontTx/>
              <a:buNone/>
              <a:defRPr/>
            </a:pPr>
            <a:r>
              <a:rPr lang="pl-PL" sz="2400" dirty="0" smtClean="0">
                <a:effectLst>
                  <a:outerShdw blurRad="38100" dist="38100" dir="2700000" algn="tl">
                    <a:srgbClr val="000000">
                      <a:alpha val="43137"/>
                    </a:srgbClr>
                  </a:outerShdw>
                </a:effectLst>
              </a:rPr>
              <a:t>Jak i gdzie </a:t>
            </a:r>
            <a:r>
              <a:rPr lang="pl-PL" sz="2400" dirty="0" err="1" smtClean="0">
                <a:effectLst>
                  <a:outerShdw blurRad="38100" dist="38100" dir="2700000" algn="tl">
                    <a:srgbClr val="000000">
                      <a:alpha val="43137"/>
                    </a:srgbClr>
                  </a:outerShdw>
                </a:effectLst>
              </a:rPr>
              <a:t>tworza</a:t>
            </a:r>
            <a:r>
              <a:rPr lang="pl-PL" sz="2400" dirty="0" smtClean="0">
                <a:effectLst>
                  <a:outerShdw blurRad="38100" dist="38100" dir="2700000" algn="tl">
                    <a:srgbClr val="000000">
                      <a:alpha val="43137"/>
                    </a:srgbClr>
                  </a:outerShdw>
                </a:effectLst>
              </a:rPr>
              <a:t> się obrazy mentalne?</a:t>
            </a:r>
            <a:endParaRPr lang="en-US" sz="2400" dirty="0" smtClean="0">
              <a:effectLst>
                <a:outerShdw blurRad="38100" dist="38100" dir="2700000" algn="tl">
                  <a:srgbClr val="000000">
                    <a:alpha val="43137"/>
                  </a:srgbClr>
                </a:outerShdw>
              </a:effectLst>
            </a:endParaRPr>
          </a:p>
        </p:txBody>
      </p:sp>
      <p:sp>
        <p:nvSpPr>
          <p:cNvPr id="34821" name="Rectangle 5"/>
          <p:cNvSpPr>
            <a:spLocks noChangeArrowheads="1"/>
          </p:cNvSpPr>
          <p:nvPr/>
        </p:nvSpPr>
        <p:spPr bwMode="auto">
          <a:xfrm>
            <a:off x="500063" y="1571625"/>
            <a:ext cx="8429625" cy="5143500"/>
          </a:xfrm>
          <a:prstGeom prst="rect">
            <a:avLst/>
          </a:prstGeom>
          <a:noFill/>
          <a:ln w="9525">
            <a:noFill/>
            <a:miter lim="800000"/>
            <a:headEnd/>
            <a:tailEnd/>
          </a:ln>
        </p:spPr>
        <p:txBody>
          <a:bodyPr lIns="92075" tIns="46038" rIns="92075" bIns="46038"/>
          <a:lstStyle/>
          <a:p>
            <a:pPr marL="358775" indent="-358775">
              <a:buClr>
                <a:srgbClr val="FFCC66"/>
              </a:buClr>
              <a:buSzPct val="115000"/>
              <a:buFont typeface="Arial" pitchFamily="34" charset="0"/>
              <a:buChar char="•"/>
              <a:tabLst>
                <a:tab pos="358775" algn="l"/>
              </a:tabLst>
              <a:defRPr/>
            </a:pPr>
            <a:r>
              <a:rPr lang="en-US" sz="2000" dirty="0" err="1">
                <a:solidFill>
                  <a:srgbClr val="EAEAEA"/>
                </a:solidFill>
                <a:effectLst>
                  <a:outerShdw blurRad="38100" dist="38100" dir="2700000" algn="tl">
                    <a:srgbClr val="000000">
                      <a:alpha val="43137"/>
                    </a:srgbClr>
                  </a:outerShdw>
                </a:effectLst>
                <a:latin typeface="Calibri"/>
                <a:cs typeface="+mn-cs"/>
              </a:rPr>
              <a:t>Borst</a:t>
            </a:r>
            <a:r>
              <a:rPr lang="en-US" sz="2000" dirty="0">
                <a:solidFill>
                  <a:srgbClr val="EAEAEA"/>
                </a:solidFill>
                <a:effectLst>
                  <a:outerShdw blurRad="38100" dist="38100" dir="2700000" algn="tl">
                    <a:srgbClr val="000000">
                      <a:alpha val="43137"/>
                    </a:srgbClr>
                  </a:outerShdw>
                </a:effectLst>
                <a:latin typeface="Calibri"/>
                <a:cs typeface="+mn-cs"/>
              </a:rPr>
              <a:t>, G., </a:t>
            </a:r>
            <a:r>
              <a:rPr lang="en-US" sz="2000" dirty="0" err="1">
                <a:solidFill>
                  <a:srgbClr val="EAEAEA"/>
                </a:solidFill>
                <a:effectLst>
                  <a:outerShdw blurRad="38100" dist="38100" dir="2700000" algn="tl">
                    <a:srgbClr val="000000">
                      <a:alpha val="43137"/>
                    </a:srgbClr>
                  </a:outerShdw>
                </a:effectLst>
                <a:latin typeface="Calibri"/>
                <a:cs typeface="+mn-cs"/>
              </a:rPr>
              <a:t>Kosslyn</a:t>
            </a:r>
            <a:r>
              <a:rPr lang="en-US" sz="2000" dirty="0">
                <a:solidFill>
                  <a:srgbClr val="EAEAEA"/>
                </a:solidFill>
                <a:effectLst>
                  <a:outerShdw blurRad="38100" dist="38100" dir="2700000" algn="tl">
                    <a:srgbClr val="000000">
                      <a:alpha val="43137"/>
                    </a:srgbClr>
                  </a:outerShdw>
                </a:effectLst>
                <a:latin typeface="Calibri"/>
                <a:cs typeface="+mn-cs"/>
              </a:rPr>
              <a:t>, S. M, Visual mental imagery and visual perception: structural equivalence revealed by scanning processes. </a:t>
            </a:r>
            <a:br>
              <a:rPr lang="en-US" sz="2000" dirty="0">
                <a:solidFill>
                  <a:srgbClr val="EAEAEA"/>
                </a:solidFill>
                <a:effectLst>
                  <a:outerShdw blurRad="38100" dist="38100" dir="2700000" algn="tl">
                    <a:srgbClr val="000000">
                      <a:alpha val="43137"/>
                    </a:srgbClr>
                  </a:outerShdw>
                </a:effectLst>
                <a:latin typeface="Calibri"/>
                <a:cs typeface="+mn-cs"/>
              </a:rPr>
            </a:br>
            <a:r>
              <a:rPr lang="en-US" sz="2000" dirty="0">
                <a:solidFill>
                  <a:srgbClr val="EAEAEA"/>
                </a:solidFill>
                <a:effectLst>
                  <a:outerShdw blurRad="38100" dist="38100" dir="2700000" algn="tl">
                    <a:srgbClr val="000000">
                      <a:alpha val="43137"/>
                    </a:srgbClr>
                  </a:outerShdw>
                </a:effectLst>
                <a:latin typeface="Calibri"/>
                <a:cs typeface="+mn-cs"/>
              </a:rPr>
              <a:t>Memory &amp; Cognition, 36, 849-862, 2008.  </a:t>
            </a:r>
          </a:p>
          <a:p>
            <a:pPr>
              <a:spcAft>
                <a:spcPts val="600"/>
              </a:spcAft>
              <a:buClr>
                <a:srgbClr val="FFCC66"/>
              </a:buClr>
              <a:buSzPct val="115000"/>
              <a:tabLst>
                <a:tab pos="0" algn="l"/>
              </a:tabLst>
              <a:defRPr/>
            </a:pPr>
            <a:r>
              <a:rPr lang="en-US" sz="2000" dirty="0">
                <a:solidFill>
                  <a:srgbClr val="EAEAEA"/>
                </a:solidFill>
                <a:effectLst>
                  <a:outerShdw blurRad="38100" dist="38100" dir="2700000" algn="tl">
                    <a:srgbClr val="000000">
                      <a:alpha val="43137"/>
                    </a:srgbClr>
                  </a:outerShdw>
                </a:effectLst>
                <a:latin typeface="Calibri"/>
                <a:cs typeface="+mn-cs"/>
              </a:rPr>
              <a:t/>
            </a:r>
            <a:br>
              <a:rPr lang="en-US" sz="2000" dirty="0">
                <a:solidFill>
                  <a:srgbClr val="EAEAEA"/>
                </a:solidFill>
                <a:effectLst>
                  <a:outerShdw blurRad="38100" dist="38100" dir="2700000" algn="tl">
                    <a:srgbClr val="000000">
                      <a:alpha val="43137"/>
                    </a:srgbClr>
                  </a:outerShdw>
                </a:effectLst>
                <a:latin typeface="Calibri"/>
                <a:cs typeface="+mn-cs"/>
              </a:rPr>
            </a:br>
            <a:r>
              <a:rPr lang="pl-PL" sz="2000" dirty="0" smtClean="0">
                <a:solidFill>
                  <a:srgbClr val="EAEAEA"/>
                </a:solidFill>
                <a:effectLst>
                  <a:outerShdw blurRad="38100" dist="38100" dir="2700000" algn="tl">
                    <a:srgbClr val="000000">
                      <a:alpha val="43137"/>
                    </a:srgbClr>
                  </a:outerShdw>
                </a:effectLst>
                <a:latin typeface="Calibri"/>
                <a:cs typeface="+mn-cs"/>
              </a:rPr>
              <a:t>Liczne eksperymenty pokazują, że reprezentacja obrazów wyobrażonych wymaga udziału tych samych struktur co widzenie; </a:t>
            </a:r>
            <a:r>
              <a:rPr lang="pl-PL" sz="2000" dirty="0">
                <a:solidFill>
                  <a:srgbClr val="EAEAEA"/>
                </a:solidFill>
                <a:effectLst>
                  <a:outerShdw blurRad="38100" dist="38100" dir="2700000" algn="tl">
                    <a:srgbClr val="000000">
                      <a:alpha val="43137"/>
                    </a:srgbClr>
                  </a:outerShdw>
                </a:effectLst>
                <a:latin typeface="Calibri"/>
                <a:cs typeface="+mn-cs"/>
              </a:rPr>
              <a:t>aktywacja LGN ma </a:t>
            </a:r>
            <a:r>
              <a:rPr lang="pl-PL" sz="2000" dirty="0" smtClean="0">
                <a:solidFill>
                  <a:srgbClr val="EAEAEA"/>
                </a:solidFill>
                <a:effectLst>
                  <a:outerShdw blurRad="38100" dist="38100" dir="2700000" algn="tl">
                    <a:srgbClr val="000000">
                      <a:alpha val="43137"/>
                    </a:srgbClr>
                  </a:outerShdw>
                </a:effectLst>
                <a:latin typeface="Calibri"/>
                <a:cs typeface="+mn-cs"/>
              </a:rPr>
              <a:t/>
            </a:r>
            <a:br>
              <a:rPr lang="pl-PL" sz="2000" dirty="0" smtClean="0">
                <a:solidFill>
                  <a:srgbClr val="EAEAEA"/>
                </a:solidFill>
                <a:effectLst>
                  <a:outerShdw blurRad="38100" dist="38100" dir="2700000" algn="tl">
                    <a:srgbClr val="000000">
                      <a:alpha val="43137"/>
                    </a:srgbClr>
                  </a:outerShdw>
                </a:effectLst>
                <a:latin typeface="Calibri"/>
                <a:cs typeface="+mn-cs"/>
              </a:rPr>
            </a:br>
            <a:r>
              <a:rPr lang="pl-PL" sz="2000" dirty="0" smtClean="0">
                <a:solidFill>
                  <a:srgbClr val="EAEAEA"/>
                </a:solidFill>
                <a:effectLst>
                  <a:outerShdw blurRad="38100" dist="38100" dir="2700000" algn="tl">
                    <a:srgbClr val="000000">
                      <a:alpha val="43137"/>
                    </a:srgbClr>
                  </a:outerShdw>
                </a:effectLst>
                <a:latin typeface="Calibri"/>
                <a:cs typeface="+mn-cs"/>
              </a:rPr>
              <a:t>10-15</a:t>
            </a:r>
            <a:r>
              <a:rPr lang="pl-PL" sz="2000" dirty="0">
                <a:solidFill>
                  <a:srgbClr val="EAEAEA"/>
                </a:solidFill>
                <a:effectLst>
                  <a:outerShdw blurRad="38100" dist="38100" dir="2700000" algn="tl">
                    <a:srgbClr val="000000">
                      <a:alpha val="43137"/>
                    </a:srgbClr>
                  </a:outerShdw>
                </a:effectLst>
                <a:latin typeface="Calibri"/>
                <a:cs typeface="+mn-cs"/>
              </a:rPr>
              <a:t>% pobudzeń z siatkówki, pozostałe 95-90% z kory </a:t>
            </a:r>
            <a:r>
              <a:rPr lang="pl-PL" sz="2000" dirty="0" smtClean="0">
                <a:solidFill>
                  <a:srgbClr val="EAEAEA"/>
                </a:solidFill>
                <a:effectLst>
                  <a:outerShdw blurRad="38100" dist="38100" dir="2700000" algn="tl">
                    <a:srgbClr val="000000">
                      <a:alpha val="43137"/>
                    </a:srgbClr>
                  </a:outerShdw>
                </a:effectLst>
                <a:latin typeface="Calibri"/>
                <a:cs typeface="+mn-cs"/>
              </a:rPr>
              <a:t>wzrokowej!</a:t>
            </a:r>
            <a:r>
              <a:rPr lang="en-US" sz="2000" dirty="0" smtClean="0">
                <a:solidFill>
                  <a:srgbClr val="EAEAEA"/>
                </a:solidFill>
                <a:effectLst>
                  <a:outerShdw blurRad="38100" dist="38100" dir="2700000" algn="tl">
                    <a:srgbClr val="000000">
                      <a:alpha val="43137"/>
                    </a:srgbClr>
                  </a:outerShdw>
                </a:effectLst>
                <a:latin typeface="Calibri"/>
                <a:cs typeface="+mn-cs"/>
              </a:rPr>
              <a:t>  </a:t>
            </a:r>
            <a:endParaRPr lang="en-US" sz="2000" dirty="0">
              <a:solidFill>
                <a:srgbClr val="EAEAEA"/>
              </a:solidFill>
              <a:effectLst>
                <a:outerShdw blurRad="38100" dist="38100" dir="2700000" algn="tl">
                  <a:srgbClr val="000000">
                    <a:alpha val="43137"/>
                  </a:srgbClr>
                </a:outerShdw>
              </a:effectLst>
              <a:latin typeface="Calibri"/>
              <a:cs typeface="+mn-cs"/>
            </a:endParaRPr>
          </a:p>
          <a:p>
            <a:pPr marL="358775" indent="-358775">
              <a:spcAft>
                <a:spcPts val="600"/>
              </a:spcAft>
              <a:buClr>
                <a:srgbClr val="FFCC66"/>
              </a:buClr>
              <a:buSzPct val="115000"/>
              <a:buFont typeface="Arial" pitchFamily="34" charset="0"/>
              <a:buChar char="•"/>
              <a:defRPr/>
            </a:pPr>
            <a:r>
              <a:rPr lang="en-US" sz="2000" dirty="0" smtClean="0">
                <a:solidFill>
                  <a:srgbClr val="EAEAEA"/>
                </a:solidFill>
                <a:effectLst>
                  <a:outerShdw blurRad="38100" dist="38100" dir="2700000" algn="tl">
                    <a:srgbClr val="000000">
                      <a:alpha val="43137"/>
                    </a:srgbClr>
                  </a:outerShdw>
                </a:effectLst>
                <a:latin typeface="Calibri"/>
                <a:cs typeface="+mn-cs"/>
              </a:rPr>
              <a:t>Cui</a:t>
            </a:r>
            <a:r>
              <a:rPr lang="en-US" sz="2000" dirty="0">
                <a:solidFill>
                  <a:srgbClr val="EAEAEA"/>
                </a:solidFill>
                <a:effectLst>
                  <a:outerShdw blurRad="38100" dist="38100" dir="2700000" algn="tl">
                    <a:srgbClr val="000000">
                      <a:alpha val="43137"/>
                    </a:srgbClr>
                  </a:outerShdw>
                </a:effectLst>
                <a:latin typeface="Calibri"/>
                <a:cs typeface="+mn-cs"/>
              </a:rPr>
              <a:t>, X et al. (2007) Vividness of mental imagery: Individual variability can be measured objectively. Vision Research, 47, 474-478</a:t>
            </a:r>
            <a:r>
              <a:rPr lang="en-US" sz="2000" dirty="0" smtClean="0">
                <a:solidFill>
                  <a:srgbClr val="EAEAEA"/>
                </a:solidFill>
                <a:effectLst>
                  <a:outerShdw blurRad="38100" dist="38100" dir="2700000" algn="tl">
                    <a:srgbClr val="000000">
                      <a:alpha val="43137"/>
                    </a:srgbClr>
                  </a:outerShdw>
                </a:effectLst>
                <a:latin typeface="Calibri"/>
                <a:cs typeface="+mn-cs"/>
              </a:rPr>
              <a:t>.</a:t>
            </a:r>
            <a:endParaRPr lang="en-US" sz="2000" dirty="0">
              <a:solidFill>
                <a:srgbClr val="EAEAEA"/>
              </a:solidFill>
              <a:effectLst>
                <a:outerShdw blurRad="38100" dist="38100" dir="2700000" algn="tl">
                  <a:srgbClr val="000000">
                    <a:alpha val="43137"/>
                  </a:srgbClr>
                </a:outerShdw>
              </a:effectLst>
              <a:latin typeface="Calibri"/>
              <a:cs typeface="+mn-cs"/>
            </a:endParaRPr>
          </a:p>
          <a:p>
            <a:pPr>
              <a:spcAft>
                <a:spcPts val="600"/>
              </a:spcAft>
              <a:buClr>
                <a:srgbClr val="FFCC66"/>
              </a:buClr>
              <a:buSzPct val="115000"/>
              <a:tabLst>
                <a:tab pos="0" algn="l"/>
              </a:tabLst>
              <a:defRPr/>
            </a:pPr>
            <a:endParaRPr lang="pl-PL" sz="800" dirty="0" smtClean="0">
              <a:solidFill>
                <a:srgbClr val="EAEAEA"/>
              </a:solidFill>
              <a:effectLst>
                <a:outerShdw blurRad="38100" dist="38100" dir="2700000" algn="tl">
                  <a:srgbClr val="000000">
                    <a:alpha val="43137"/>
                  </a:srgbClr>
                </a:outerShdw>
              </a:effectLst>
              <a:latin typeface="Calibri"/>
              <a:cs typeface="+mn-cs"/>
            </a:endParaRPr>
          </a:p>
          <a:p>
            <a:pPr>
              <a:spcAft>
                <a:spcPts val="600"/>
              </a:spcAft>
              <a:buClr>
                <a:srgbClr val="FFCC66"/>
              </a:buClr>
              <a:buSzPct val="115000"/>
              <a:tabLst>
                <a:tab pos="0" algn="l"/>
              </a:tabLst>
              <a:defRPr/>
            </a:pPr>
            <a:r>
              <a:rPr lang="pl-PL" sz="2000" dirty="0" smtClean="0">
                <a:solidFill>
                  <a:srgbClr val="EAEAEA"/>
                </a:solidFill>
                <a:effectLst>
                  <a:outerShdw blurRad="38100" dist="38100" dir="2700000" algn="tl">
                    <a:srgbClr val="000000">
                      <a:alpha val="43137"/>
                    </a:srgbClr>
                  </a:outerShdw>
                </a:effectLst>
                <a:latin typeface="Calibri"/>
                <a:cs typeface="+mn-cs"/>
              </a:rPr>
              <a:t>Wyniki testów </a:t>
            </a:r>
            <a:r>
              <a:rPr lang="en-US" sz="2000" dirty="0" smtClean="0">
                <a:solidFill>
                  <a:srgbClr val="EAEAEA"/>
                </a:solidFill>
                <a:effectLst>
                  <a:outerShdw blurRad="38100" dist="38100" dir="2700000" algn="tl">
                    <a:srgbClr val="000000">
                      <a:alpha val="43137"/>
                    </a:srgbClr>
                  </a:outerShdw>
                </a:effectLst>
                <a:latin typeface="Calibri"/>
                <a:cs typeface="+mn-cs"/>
              </a:rPr>
              <a:t>Vividness </a:t>
            </a:r>
            <a:r>
              <a:rPr lang="en-US" sz="2000" dirty="0">
                <a:solidFill>
                  <a:srgbClr val="EAEAEA"/>
                </a:solidFill>
                <a:effectLst>
                  <a:outerShdw blurRad="38100" dist="38100" dir="2700000" algn="tl">
                    <a:srgbClr val="000000">
                      <a:alpha val="43137"/>
                    </a:srgbClr>
                  </a:outerShdw>
                </a:effectLst>
                <a:latin typeface="Calibri"/>
                <a:cs typeface="+mn-cs"/>
              </a:rPr>
              <a:t>of Visual Imagination (VVIQ) </a:t>
            </a:r>
            <a:r>
              <a:rPr lang="pl-PL" sz="2000" dirty="0" smtClean="0">
                <a:solidFill>
                  <a:srgbClr val="EAEAEA"/>
                </a:solidFill>
                <a:effectLst>
                  <a:outerShdw blurRad="38100" dist="38100" dir="2700000" algn="tl">
                    <a:srgbClr val="000000">
                      <a:alpha val="43137"/>
                    </a:srgbClr>
                  </a:outerShdw>
                </a:effectLst>
                <a:latin typeface="Calibri"/>
                <a:cs typeface="+mn-cs"/>
              </a:rPr>
              <a:t>są skorelowane z aktywnością kory wzrokowej w obrazowaniu </a:t>
            </a:r>
            <a:r>
              <a:rPr lang="en-US" sz="2000" dirty="0" smtClean="0">
                <a:solidFill>
                  <a:srgbClr val="EAEAEA"/>
                </a:solidFill>
                <a:effectLst>
                  <a:outerShdw blurRad="38100" dist="38100" dir="2700000" algn="tl">
                    <a:srgbClr val="000000">
                      <a:alpha val="43137"/>
                    </a:srgbClr>
                  </a:outerShdw>
                </a:effectLst>
                <a:latin typeface="Calibri"/>
                <a:cs typeface="+mn-cs"/>
              </a:rPr>
              <a:t>fMRI </a:t>
            </a:r>
            <a:r>
              <a:rPr lang="pl-PL" sz="2000" dirty="0" smtClean="0">
                <a:solidFill>
                  <a:srgbClr val="EAEAEA"/>
                </a:solidFill>
                <a:effectLst>
                  <a:outerShdw blurRad="38100" dist="38100" dir="2700000" algn="tl">
                    <a:srgbClr val="000000">
                      <a:alpha val="43137"/>
                    </a:srgbClr>
                  </a:outerShdw>
                </a:effectLst>
                <a:latin typeface="Calibri"/>
                <a:cs typeface="+mn-cs"/>
              </a:rPr>
              <a:t>jak i z wynikami testów pamięci – co od razu zauważyłem a co mogę zauważyć jeśli mam żywy obraz?</a:t>
            </a:r>
            <a:r>
              <a:rPr lang="en-US" sz="2000" dirty="0" smtClean="0">
                <a:solidFill>
                  <a:srgbClr val="EAEAEA"/>
                </a:solidFill>
                <a:effectLst>
                  <a:outerShdw blurRad="38100" dist="38100" dir="2700000" algn="tl">
                    <a:srgbClr val="000000">
                      <a:alpha val="43137"/>
                    </a:srgbClr>
                  </a:outerShdw>
                </a:effectLst>
                <a:latin typeface="Calibri"/>
                <a:cs typeface="+mn-cs"/>
              </a:rPr>
              <a:t> </a:t>
            </a:r>
            <a:endParaRPr lang="pl-PL" sz="2000" dirty="0">
              <a:solidFill>
                <a:srgbClr val="EAEAEA"/>
              </a:solidFill>
              <a:effectLst>
                <a:outerShdw blurRad="38100" dist="38100" dir="2700000" algn="tl">
                  <a:srgbClr val="000000">
                    <a:alpha val="43137"/>
                  </a:srgbClr>
                </a:outerShdw>
              </a:effectLst>
              <a:latin typeface="Calibri"/>
              <a:cs typeface="+mn-cs"/>
            </a:endParaRPr>
          </a:p>
          <a:p>
            <a:pPr>
              <a:buClr>
                <a:srgbClr val="FFCC66"/>
              </a:buClr>
              <a:buSzPct val="115000"/>
              <a:tabLst>
                <a:tab pos="0" algn="l"/>
              </a:tabLst>
              <a:defRPr/>
            </a:pPr>
            <a:r>
              <a:rPr lang="pl-PL" sz="2000" dirty="0" smtClean="0">
                <a:solidFill>
                  <a:srgbClr val="EAEAEA"/>
                </a:solidFill>
                <a:effectLst>
                  <a:outerShdw blurRad="38100" dist="38100" dir="2700000" algn="tl">
                    <a:srgbClr val="000000">
                      <a:alpha val="43137"/>
                    </a:srgbClr>
                  </a:outerShdw>
                </a:effectLst>
                <a:latin typeface="Calibri"/>
                <a:cs typeface="+mn-cs"/>
              </a:rPr>
              <a:t>Są tu znaczne różnice w sposobie działania mózgów, nie każdy ma żywą wyobraźnię, narysuje coś z pamięci, zauważy zmiany</a:t>
            </a:r>
            <a:r>
              <a:rPr lang="en-US" sz="2000" dirty="0" smtClean="0">
                <a:solidFill>
                  <a:srgbClr val="EAEAEA"/>
                </a:solidFill>
                <a:effectLst>
                  <a:outerShdw blurRad="38100" dist="38100" dir="2700000" algn="tl">
                    <a:srgbClr val="000000">
                      <a:alpha val="43137"/>
                    </a:srgbClr>
                  </a:outerShdw>
                </a:effectLst>
                <a:latin typeface="Calibri"/>
                <a:cs typeface="+mn-cs"/>
              </a:rPr>
              <a:t>.</a:t>
            </a:r>
            <a:r>
              <a:rPr lang="pl-PL" sz="2000" dirty="0" smtClean="0">
                <a:solidFill>
                  <a:srgbClr val="EAEAEA"/>
                </a:solidFill>
                <a:effectLst>
                  <a:outerShdw blurRad="38100" dist="38100" dir="2700000" algn="tl">
                    <a:srgbClr val="000000">
                      <a:alpha val="43137"/>
                    </a:srgbClr>
                  </a:outerShdw>
                </a:effectLst>
                <a:latin typeface="Calibri"/>
                <a:cs typeface="+mn-cs"/>
              </a:rPr>
              <a:t> </a:t>
            </a:r>
            <a:br>
              <a:rPr lang="pl-PL" sz="2000" dirty="0" smtClean="0">
                <a:solidFill>
                  <a:srgbClr val="EAEAEA"/>
                </a:solidFill>
                <a:effectLst>
                  <a:outerShdw blurRad="38100" dist="38100" dir="2700000" algn="tl">
                    <a:srgbClr val="000000">
                      <a:alpha val="43137"/>
                    </a:srgbClr>
                  </a:outerShdw>
                </a:effectLst>
                <a:latin typeface="Calibri"/>
                <a:cs typeface="+mn-cs"/>
              </a:rPr>
            </a:br>
            <a:r>
              <a:rPr lang="pl-PL" sz="2000" dirty="0" smtClean="0">
                <a:solidFill>
                  <a:srgbClr val="EAEAEA"/>
                </a:solidFill>
                <a:effectLst>
                  <a:outerShdw blurRad="38100" dist="38100" dir="2700000" algn="tl">
                    <a:srgbClr val="000000">
                      <a:alpha val="43137"/>
                    </a:srgbClr>
                  </a:outerShdw>
                </a:effectLst>
                <a:latin typeface="Calibri"/>
                <a:cs typeface="+mn-cs"/>
              </a:rPr>
              <a:t>Dlaczego? Pobudzenia </a:t>
            </a:r>
            <a:r>
              <a:rPr lang="pl-PL" sz="2000" dirty="0" smtClean="0">
                <a:solidFill>
                  <a:srgbClr val="FFC000"/>
                </a:solidFill>
                <a:effectLst>
                  <a:outerShdw blurRad="38100" dist="38100" dir="2700000" algn="tl">
                    <a:srgbClr val="000000">
                      <a:alpha val="43137"/>
                    </a:srgbClr>
                  </a:outerShdw>
                </a:effectLst>
                <a:latin typeface="Calibri"/>
                <a:cs typeface="+mn-cs"/>
              </a:rPr>
              <a:t>od </a:t>
            </a:r>
            <a:r>
              <a:rPr lang="pl-PL" sz="2000" dirty="0" smtClean="0">
                <a:solidFill>
                  <a:srgbClr val="FFC000"/>
                </a:solidFill>
                <a:effectLst>
                  <a:outerShdw blurRad="38100" dist="38100" dir="2700000" algn="tl">
                    <a:srgbClr val="000000">
                      <a:alpha val="43137"/>
                    </a:srgbClr>
                  </a:outerShdw>
                </a:effectLst>
                <a:latin typeface="Calibri"/>
                <a:cs typeface="+mn-cs"/>
                <a:sym typeface="Wingdings" pitchFamily="2" charset="2"/>
              </a:rPr>
              <a:t></a:t>
            </a:r>
            <a:r>
              <a:rPr lang="pl-PL" sz="2000" dirty="0" smtClean="0">
                <a:solidFill>
                  <a:srgbClr val="FFC000"/>
                </a:solidFill>
                <a:effectLst>
                  <a:outerShdw blurRad="38100" dist="38100" dir="2700000" algn="tl">
                    <a:srgbClr val="000000">
                      <a:alpha val="43137"/>
                    </a:srgbClr>
                  </a:outerShdw>
                </a:effectLst>
                <a:latin typeface="Calibri"/>
                <a:cs typeface="+mn-cs"/>
              </a:rPr>
              <a:t> do </a:t>
            </a:r>
            <a:r>
              <a:rPr lang="pl-PL" sz="2000" dirty="0" smtClean="0">
                <a:solidFill>
                  <a:srgbClr val="EAEAEA"/>
                </a:solidFill>
                <a:effectLst>
                  <a:outerShdw blurRad="38100" dist="38100" dir="2700000" algn="tl">
                    <a:srgbClr val="000000">
                      <a:alpha val="43137"/>
                    </a:srgbClr>
                  </a:outerShdw>
                </a:effectLst>
                <a:latin typeface="Calibri"/>
                <a:cs typeface="+mn-cs"/>
              </a:rPr>
              <a:t>zmysłów mają różną siłę.  </a:t>
            </a:r>
            <a:endParaRPr lang="en-US" sz="1000" dirty="0">
              <a:solidFill>
                <a:srgbClr val="EAEAEA"/>
              </a:solidFill>
              <a:effectLst>
                <a:outerShdw blurRad="38100" dist="38100" dir="2700000" algn="tl">
                  <a:srgbClr val="000000">
                    <a:alpha val="43137"/>
                  </a:srgbClr>
                </a:outerShdw>
              </a:effectLst>
              <a:latin typeface="Calibri"/>
              <a:cs typeface="+mn-cs"/>
            </a:endParaRPr>
          </a:p>
        </p:txBody>
      </p:sp>
      <p:pic>
        <p:nvPicPr>
          <p:cNvPr id="225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8951" y="260647"/>
            <a:ext cx="7170737" cy="425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41787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533400" y="152400"/>
            <a:ext cx="6110288" cy="792163"/>
          </a:xfrm>
          <a:effectLst>
            <a:outerShdw dist="35921" dir="2700000" algn="ctr" rotWithShape="0">
              <a:schemeClr val="bg2"/>
            </a:outerShdw>
          </a:effectLst>
        </p:spPr>
        <p:txBody>
          <a:bodyPr lIns="92075" tIns="46038" rIns="92075" bIns="46038"/>
          <a:lstStyle/>
          <a:p>
            <a:pPr eaLnBrk="1" hangingPunct="1">
              <a:defRPr/>
            </a:pPr>
            <a:r>
              <a:rPr lang="pl-PL" dirty="0" smtClean="0">
                <a:effectLst>
                  <a:outerShdw blurRad="38100" dist="38100" dir="2700000" algn="tl">
                    <a:srgbClr val="000000">
                      <a:alpha val="43137"/>
                    </a:srgbClr>
                  </a:outerShdw>
                </a:effectLst>
              </a:rPr>
              <a:t>Do zmysłów</a:t>
            </a:r>
            <a:endParaRPr lang="en-US" dirty="0" smtClean="0">
              <a:effectLst>
                <a:outerShdw blurRad="38100" dist="38100" dir="2700000" algn="tl">
                  <a:srgbClr val="000000">
                    <a:alpha val="43137"/>
                  </a:srgbClr>
                </a:outerShdw>
              </a:effectLst>
            </a:endParaRPr>
          </a:p>
        </p:txBody>
      </p:sp>
      <p:sp>
        <p:nvSpPr>
          <p:cNvPr id="23555" name="Rectangle 3"/>
          <p:cNvSpPr>
            <a:spLocks noGrp="1" noChangeArrowheads="1"/>
          </p:cNvSpPr>
          <p:nvPr>
            <p:ph idx="1"/>
          </p:nvPr>
        </p:nvSpPr>
        <p:spPr>
          <a:xfrm>
            <a:off x="476250" y="1041400"/>
            <a:ext cx="4881563" cy="2530475"/>
          </a:xfrm>
        </p:spPr>
        <p:txBody>
          <a:bodyPr lIns="92075" tIns="46038" rIns="92075" bIns="46038"/>
          <a:lstStyle/>
          <a:p>
            <a:pPr>
              <a:defRPr/>
            </a:pPr>
            <a:r>
              <a:rPr lang="pl-PL" dirty="0" smtClean="0"/>
              <a:t>Normalna percepcja wymaga </a:t>
            </a:r>
            <a:r>
              <a:rPr lang="pl-PL" dirty="0" err="1" smtClean="0"/>
              <a:t>przygoto-wania</a:t>
            </a:r>
            <a:r>
              <a:rPr lang="pl-PL" dirty="0" smtClean="0"/>
              <a:t> kory zmysłowej przez pobudzenia odgórne – inaczej sygnał nie da się zinterpretować</a:t>
            </a:r>
            <a:r>
              <a:rPr lang="en-US" dirty="0" smtClean="0">
                <a:solidFill>
                  <a:srgbClr val="EAEAEA"/>
                </a:solidFill>
              </a:rPr>
              <a:t>.</a:t>
            </a:r>
            <a:r>
              <a:rPr lang="pl-PL" dirty="0" smtClean="0">
                <a:solidFill>
                  <a:srgbClr val="EAEAEA"/>
                </a:solidFill>
              </a:rPr>
              <a:t> </a:t>
            </a:r>
            <a:endParaRPr lang="en-US" dirty="0" smtClean="0">
              <a:solidFill>
                <a:srgbClr val="EAEAEA"/>
              </a:solidFill>
            </a:endParaRPr>
          </a:p>
          <a:p>
            <a:pPr>
              <a:defRPr/>
            </a:pPr>
            <a:endParaRPr lang="en-US" sz="1000" dirty="0" smtClean="0">
              <a:solidFill>
                <a:srgbClr val="EAEAEA"/>
              </a:solidFill>
            </a:endParaRPr>
          </a:p>
          <a:p>
            <a:pPr>
              <a:defRPr/>
            </a:pPr>
            <a:r>
              <a:rPr lang="pl-PL" dirty="0" smtClean="0"/>
              <a:t>Jeśli mamy słabe połączenia w stronę kory zmysłowej to mamy słabą wyobraźnię, </a:t>
            </a:r>
            <a:r>
              <a:rPr lang="pl-PL" dirty="0" smtClean="0">
                <a:solidFill>
                  <a:srgbClr val="FFC000"/>
                </a:solidFill>
              </a:rPr>
              <a:t>agnozję wyobrażeniową</a:t>
            </a:r>
            <a:r>
              <a:rPr lang="pl-PL" dirty="0" smtClean="0"/>
              <a:t>.</a:t>
            </a:r>
            <a:r>
              <a:rPr lang="en-US" dirty="0" smtClean="0"/>
              <a:t> </a:t>
            </a:r>
            <a:endParaRPr lang="en-US" dirty="0" smtClean="0">
              <a:solidFill>
                <a:srgbClr val="EAEAEA"/>
              </a:solidFill>
            </a:endParaRPr>
          </a:p>
          <a:p>
            <a:pPr>
              <a:defRPr/>
            </a:pPr>
            <a:endParaRPr lang="en-US" dirty="0" smtClean="0">
              <a:solidFill>
                <a:srgbClr val="EAEAEA"/>
              </a:solidFill>
            </a:endParaRPr>
          </a:p>
          <a:p>
            <a:pPr marL="0" indent="0" eaLnBrk="1" hangingPunct="1">
              <a:spcBef>
                <a:spcPct val="0"/>
              </a:spcBef>
              <a:buFontTx/>
              <a:buNone/>
              <a:defRPr/>
            </a:pPr>
            <a:endParaRPr lang="en-US" dirty="0" smtClean="0"/>
          </a:p>
          <a:p>
            <a:pPr marL="0" indent="0" eaLnBrk="1" hangingPunct="1">
              <a:spcBef>
                <a:spcPct val="0"/>
              </a:spcBef>
              <a:buFontTx/>
              <a:buNone/>
              <a:defRPr/>
            </a:pPr>
            <a:endParaRPr lang="en-US" dirty="0" smtClean="0"/>
          </a:p>
          <a:p>
            <a:pPr marL="0" indent="0" eaLnBrk="1" hangingPunct="1">
              <a:spcBef>
                <a:spcPct val="0"/>
              </a:spcBef>
              <a:buFontTx/>
              <a:buNone/>
              <a:defRPr/>
            </a:pPr>
            <a:endParaRPr lang="en-US" dirty="0" smtClean="0"/>
          </a:p>
        </p:txBody>
      </p:sp>
      <p:sp>
        <p:nvSpPr>
          <p:cNvPr id="34820" name="Rectangle 4"/>
          <p:cNvSpPr>
            <a:spLocks noChangeArrowheads="1"/>
          </p:cNvSpPr>
          <p:nvPr/>
        </p:nvSpPr>
        <p:spPr bwMode="auto">
          <a:xfrm>
            <a:off x="428625" y="3582326"/>
            <a:ext cx="8572500" cy="3143250"/>
          </a:xfrm>
          <a:prstGeom prst="rect">
            <a:avLst/>
          </a:prstGeom>
          <a:noFill/>
          <a:ln w="9525">
            <a:noFill/>
            <a:miter lim="800000"/>
            <a:headEnd/>
            <a:tailEnd/>
          </a:ln>
        </p:spPr>
        <p:txBody>
          <a:bodyPr lIns="92075" tIns="46038" rIns="92075" bIns="46038"/>
          <a:lstStyle/>
          <a:p>
            <a:pPr>
              <a:spcAft>
                <a:spcPts val="600"/>
              </a:spcAft>
              <a:buClr>
                <a:srgbClr val="FFCC66"/>
              </a:buClr>
              <a:buSzPct val="115000"/>
              <a:defRPr/>
            </a:pPr>
            <a:r>
              <a:rPr lang="pl-PL" sz="2000" dirty="0" smtClean="0">
                <a:solidFill>
                  <a:srgbClr val="EAEAEA"/>
                </a:solidFill>
                <a:latin typeface="Calibri"/>
                <a:cs typeface="+mn-cs"/>
              </a:rPr>
              <a:t>Jak to się przejawia?</a:t>
            </a:r>
            <a:r>
              <a:rPr lang="en-US" sz="1000" dirty="0">
                <a:solidFill>
                  <a:srgbClr val="EAEAEA"/>
                </a:solidFill>
                <a:latin typeface="Calibri"/>
                <a:cs typeface="+mn-cs"/>
              </a:rPr>
              <a:t/>
            </a:r>
            <a:br>
              <a:rPr lang="en-US" sz="1000" dirty="0">
                <a:solidFill>
                  <a:srgbClr val="EAEAEA"/>
                </a:solidFill>
                <a:latin typeface="Calibri"/>
                <a:cs typeface="+mn-cs"/>
              </a:rPr>
            </a:br>
            <a:r>
              <a:rPr lang="pl-PL" sz="2000" dirty="0" smtClean="0">
                <a:solidFill>
                  <a:srgbClr val="EAEAEA"/>
                </a:solidFill>
                <a:latin typeface="Calibri"/>
                <a:cs typeface="+mn-cs"/>
              </a:rPr>
              <a:t>Nie wiem, co się dzieje w mojej głowie bo nie wywołuje to typowych wrażeń, ale nieświadome procesy mają nadal wpływ na zachowanie.</a:t>
            </a:r>
          </a:p>
          <a:p>
            <a:pPr>
              <a:spcAft>
                <a:spcPts val="600"/>
              </a:spcAft>
              <a:buClr>
                <a:srgbClr val="FFCC66"/>
              </a:buClr>
              <a:buSzPct val="115000"/>
              <a:defRPr/>
            </a:pPr>
            <a:r>
              <a:rPr lang="pl-PL" sz="2000" dirty="0" smtClean="0">
                <a:solidFill>
                  <a:srgbClr val="EAEAEA"/>
                </a:solidFill>
                <a:latin typeface="Calibri"/>
                <a:cs typeface="+mn-cs"/>
              </a:rPr>
              <a:t>Dlaczego zaczynam nucić piosenkę? Chodzi mi „po głowie” ale nie wiem tego dopóki nie zanucę lub </a:t>
            </a:r>
            <a:r>
              <a:rPr lang="pl-PL" sz="2000" dirty="0" err="1" smtClean="0">
                <a:solidFill>
                  <a:srgbClr val="EAEAEA"/>
                </a:solidFill>
                <a:latin typeface="Calibri"/>
                <a:cs typeface="+mn-cs"/>
              </a:rPr>
              <a:t>zagwizdam</a:t>
            </a:r>
            <a:r>
              <a:rPr lang="pl-PL" sz="2000" dirty="0" smtClean="0">
                <a:solidFill>
                  <a:srgbClr val="EAEAEA"/>
                </a:solidFill>
                <a:latin typeface="Calibri"/>
                <a:cs typeface="+mn-cs"/>
              </a:rPr>
              <a:t>. </a:t>
            </a:r>
          </a:p>
          <a:p>
            <a:pPr>
              <a:spcAft>
                <a:spcPts val="600"/>
              </a:spcAft>
              <a:buClr>
                <a:srgbClr val="FFCC66"/>
              </a:buClr>
              <a:buSzPct val="115000"/>
              <a:defRPr/>
            </a:pPr>
            <a:r>
              <a:rPr lang="pl-PL" sz="2000" dirty="0" smtClean="0">
                <a:solidFill>
                  <a:srgbClr val="EAEAEA"/>
                </a:solidFill>
                <a:latin typeface="Calibri"/>
                <a:cs typeface="+mn-cs"/>
              </a:rPr>
              <a:t>Z wielu procesów możemy nie zdawać sobie sprawy dopóki nie zauważymy, co robimy, interpretacja jest często konfabulacją.  </a:t>
            </a:r>
          </a:p>
          <a:p>
            <a:pPr>
              <a:spcAft>
                <a:spcPts val="600"/>
              </a:spcAft>
              <a:buClr>
                <a:srgbClr val="FFCC66"/>
              </a:buClr>
              <a:buSzPct val="115000"/>
              <a:defRPr/>
            </a:pPr>
            <a:r>
              <a:rPr lang="pl-PL" sz="2000" dirty="0" smtClean="0">
                <a:solidFill>
                  <a:srgbClr val="EAEAEA"/>
                </a:solidFill>
                <a:latin typeface="Calibri"/>
                <a:cs typeface="+mn-cs"/>
              </a:rPr>
              <a:t>Myślenie jest bardziej abstrakcyjnie bo nie traci się energii na pobudzanie zmysłów, ale architektem lub muzykiem trudno zostać. </a:t>
            </a:r>
            <a:endParaRPr lang="en-US" sz="2000" dirty="0">
              <a:solidFill>
                <a:srgbClr val="EAEAEA"/>
              </a:solidFill>
              <a:latin typeface="Calibri"/>
              <a:cs typeface="+mn-cs"/>
            </a:endParaRPr>
          </a:p>
        </p:txBody>
      </p:sp>
      <p:pic>
        <p:nvPicPr>
          <p:cNvPr id="10957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1150" y="428625"/>
            <a:ext cx="3752850"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25186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533400" y="152400"/>
            <a:ext cx="7772400" cy="792163"/>
          </a:xfrm>
          <a:effectLst>
            <a:outerShdw dist="35921" dir="2700000" algn="ctr" rotWithShape="0">
              <a:schemeClr val="bg2"/>
            </a:outerShdw>
          </a:effectLst>
        </p:spPr>
        <p:txBody>
          <a:bodyPr lIns="92075" tIns="46038" rIns="92075" bIns="46038"/>
          <a:lstStyle/>
          <a:p>
            <a:pPr eaLnBrk="1" hangingPunct="1"/>
            <a:r>
              <a:rPr lang="en-US" smtClean="0"/>
              <a:t>The Listener</a:t>
            </a:r>
          </a:p>
        </p:txBody>
      </p:sp>
      <p:sp>
        <p:nvSpPr>
          <p:cNvPr id="118787" name="Rectangle 3"/>
          <p:cNvSpPr>
            <a:spLocks noGrp="1" noChangeArrowheads="1"/>
          </p:cNvSpPr>
          <p:nvPr>
            <p:ph idx="1"/>
          </p:nvPr>
        </p:nvSpPr>
        <p:spPr>
          <a:xfrm>
            <a:off x="6286500" y="5500688"/>
            <a:ext cx="2667000" cy="458787"/>
          </a:xfrm>
        </p:spPr>
        <p:txBody>
          <a:bodyPr lIns="92075" tIns="46038" rIns="92075" bIns="46038"/>
          <a:lstStyle/>
          <a:p>
            <a:pPr marL="0" indent="0" eaLnBrk="1" hangingPunct="1">
              <a:spcBef>
                <a:spcPct val="0"/>
              </a:spcBef>
              <a:buFontTx/>
              <a:buNone/>
            </a:pPr>
            <a:r>
              <a:rPr lang="en-US" smtClean="0"/>
              <a:t>James C. Christensen</a:t>
            </a:r>
          </a:p>
        </p:txBody>
      </p:sp>
      <p:pic>
        <p:nvPicPr>
          <p:cNvPr id="1187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0" y="1500188"/>
            <a:ext cx="383222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54884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4213" y="333375"/>
            <a:ext cx="6110287" cy="685800"/>
          </a:xfrm>
          <a:effectLst/>
        </p:spPr>
        <p:txBody>
          <a:bodyPr/>
          <a:lstStyle/>
          <a:p>
            <a:pPr eaLnBrk="1" hangingPunct="1">
              <a:defRPr/>
            </a:pPr>
            <a:r>
              <a:rPr lang="pl-PL" sz="4000" dirty="0" smtClean="0">
                <a:latin typeface="+mj-lt"/>
              </a:rPr>
              <a:t>Nieświadome wybory</a:t>
            </a:r>
          </a:p>
        </p:txBody>
      </p:sp>
      <p:sp>
        <p:nvSpPr>
          <p:cNvPr id="34819" name="Rectangle 3"/>
          <p:cNvSpPr>
            <a:spLocks noChangeArrowheads="1"/>
          </p:cNvSpPr>
          <p:nvPr/>
        </p:nvSpPr>
        <p:spPr bwMode="auto">
          <a:xfrm>
            <a:off x="611188" y="1355725"/>
            <a:ext cx="8059737" cy="532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spcAft>
                <a:spcPts val="300"/>
              </a:spcAft>
              <a:buClr>
                <a:srgbClr val="FFC000"/>
              </a:buClr>
              <a:defRPr/>
            </a:pPr>
            <a:r>
              <a:rPr lang="pl-PL" sz="2000" dirty="0" err="1">
                <a:solidFill>
                  <a:schemeClr val="bg1"/>
                </a:solidFill>
                <a:latin typeface="+mn-lt"/>
                <a:cs typeface="Calibri" pitchFamily="34" charset="0"/>
              </a:rPr>
              <a:t>Nijmegen</a:t>
            </a:r>
            <a:r>
              <a:rPr lang="pl-PL" sz="2000" dirty="0">
                <a:solidFill>
                  <a:schemeClr val="bg1"/>
                </a:solidFill>
                <a:latin typeface="+mn-lt"/>
                <a:cs typeface="Calibri" pitchFamily="34" charset="0"/>
              </a:rPr>
              <a:t> </a:t>
            </a:r>
            <a:r>
              <a:rPr lang="pl-PL" sz="2000" dirty="0" err="1">
                <a:solidFill>
                  <a:schemeClr val="bg1"/>
                </a:solidFill>
                <a:latin typeface="+mn-lt"/>
                <a:cs typeface="Calibri" pitchFamily="34" charset="0"/>
              </a:rPr>
              <a:t>Unconscious</a:t>
            </a:r>
            <a:r>
              <a:rPr lang="pl-PL" sz="2000" dirty="0">
                <a:solidFill>
                  <a:schemeClr val="bg1"/>
                </a:solidFill>
                <a:latin typeface="+mn-lt"/>
                <a:cs typeface="Calibri" pitchFamily="34" charset="0"/>
              </a:rPr>
              <a:t> Lab, </a:t>
            </a:r>
            <a:br>
              <a:rPr lang="pl-PL" sz="2000" dirty="0">
                <a:solidFill>
                  <a:schemeClr val="bg1"/>
                </a:solidFill>
                <a:latin typeface="+mn-lt"/>
                <a:cs typeface="Calibri" pitchFamily="34" charset="0"/>
              </a:rPr>
            </a:br>
            <a:r>
              <a:rPr lang="pl-PL" sz="2000" dirty="0">
                <a:latin typeface="+mn-lt"/>
                <a:hlinkClick r:id="rId3"/>
              </a:rPr>
              <a:t>http://</a:t>
            </a:r>
            <a:r>
              <a:rPr lang="pl-PL" sz="2000" dirty="0" smtClean="0">
                <a:latin typeface="+mn-lt"/>
                <a:hlinkClick r:id="rId3"/>
              </a:rPr>
              <a:t>www.unconsciouslab.com</a:t>
            </a:r>
            <a:endParaRPr lang="pl-PL" sz="2000" dirty="0">
              <a:solidFill>
                <a:schemeClr val="bg1"/>
              </a:solidFill>
              <a:latin typeface="+mn-lt"/>
              <a:cs typeface="Calibri" pitchFamily="34" charset="0"/>
            </a:endParaRPr>
          </a:p>
          <a:p>
            <a:pPr algn="l">
              <a:spcAft>
                <a:spcPts val="300"/>
              </a:spcAft>
              <a:buClr>
                <a:srgbClr val="FFC000"/>
              </a:buClr>
              <a:defRPr/>
            </a:pPr>
            <a:endParaRPr lang="pl-PL" sz="2000" dirty="0" smtClean="0">
              <a:solidFill>
                <a:schemeClr val="bg1"/>
              </a:solidFill>
              <a:latin typeface="+mn-lt"/>
              <a:cs typeface="Calibri" pitchFamily="34" charset="0"/>
            </a:endParaRPr>
          </a:p>
          <a:p>
            <a:pPr>
              <a:spcAft>
                <a:spcPts val="300"/>
              </a:spcAft>
              <a:buClr>
                <a:srgbClr val="FFC000"/>
              </a:buClr>
              <a:defRPr/>
            </a:pPr>
            <a:r>
              <a:rPr lang="en-US" sz="2000" dirty="0" err="1" smtClean="0">
                <a:solidFill>
                  <a:schemeClr val="bg1"/>
                </a:solidFill>
                <a:latin typeface="+mn-lt"/>
                <a:cs typeface="Calibri" pitchFamily="34" charset="0"/>
              </a:rPr>
              <a:t>Dijksterhuis</a:t>
            </a:r>
            <a:r>
              <a:rPr lang="pl-PL" sz="2000" dirty="0" smtClean="0">
                <a:solidFill>
                  <a:schemeClr val="bg1"/>
                </a:solidFill>
                <a:latin typeface="+mn-lt"/>
                <a:cs typeface="Calibri" pitchFamily="34" charset="0"/>
              </a:rPr>
              <a:t>,</a:t>
            </a:r>
            <a:r>
              <a:rPr lang="en-US" sz="2000" dirty="0" smtClean="0">
                <a:solidFill>
                  <a:schemeClr val="bg1"/>
                </a:solidFill>
                <a:latin typeface="+mn-lt"/>
                <a:cs typeface="Calibri" pitchFamily="34" charset="0"/>
              </a:rPr>
              <a:t> </a:t>
            </a:r>
            <a:r>
              <a:rPr lang="en-US" sz="2000" dirty="0" err="1">
                <a:solidFill>
                  <a:schemeClr val="bg1"/>
                </a:solidFill>
                <a:latin typeface="+mn-lt"/>
                <a:cs typeface="Calibri" pitchFamily="34" charset="0"/>
              </a:rPr>
              <a:t>Nordgren</a:t>
            </a:r>
            <a:r>
              <a:rPr lang="en-US" sz="2000" dirty="0">
                <a:solidFill>
                  <a:schemeClr val="bg1"/>
                </a:solidFill>
                <a:latin typeface="+mn-lt"/>
                <a:cs typeface="Calibri" pitchFamily="34" charset="0"/>
              </a:rPr>
              <a:t>, </a:t>
            </a:r>
            <a:r>
              <a:rPr lang="en-US" sz="2000" dirty="0">
                <a:latin typeface="+mn-lt"/>
                <a:cs typeface="Calibri" pitchFamily="34" charset="0"/>
              </a:rPr>
              <a:t>Unconscious Thought </a:t>
            </a:r>
            <a:r>
              <a:rPr lang="en-US" sz="2000" dirty="0" smtClean="0">
                <a:latin typeface="+mn-lt"/>
                <a:cs typeface="Calibri" pitchFamily="34" charset="0"/>
              </a:rPr>
              <a:t>Theory</a:t>
            </a:r>
            <a:r>
              <a:rPr lang="pl-PL" sz="2000" dirty="0" smtClean="0">
                <a:latin typeface="+mn-lt"/>
                <a:cs typeface="Calibri" pitchFamily="34" charset="0"/>
              </a:rPr>
              <a:t>,</a:t>
            </a:r>
            <a:r>
              <a:rPr lang="en-US" sz="2000" dirty="0" smtClean="0">
                <a:latin typeface="+mn-lt"/>
                <a:cs typeface="Calibri" pitchFamily="34" charset="0"/>
              </a:rPr>
              <a:t> </a:t>
            </a:r>
            <a:r>
              <a:rPr lang="en-US" sz="2000" dirty="0">
                <a:latin typeface="+mn-lt"/>
                <a:cs typeface="Calibri" pitchFamily="34" charset="0"/>
              </a:rPr>
              <a:t/>
            </a:r>
            <a:br>
              <a:rPr lang="en-US" sz="2000" dirty="0">
                <a:latin typeface="+mn-lt"/>
                <a:cs typeface="Calibri" pitchFamily="34" charset="0"/>
              </a:rPr>
            </a:br>
            <a:r>
              <a:rPr lang="en-US" sz="2000" dirty="0">
                <a:latin typeface="+mn-lt"/>
                <a:cs typeface="Calibri" pitchFamily="34" charset="0"/>
              </a:rPr>
              <a:t>Perspectives </a:t>
            </a:r>
            <a:r>
              <a:rPr lang="en-US" sz="2000" dirty="0">
                <a:solidFill>
                  <a:schemeClr val="bg1"/>
                </a:solidFill>
                <a:latin typeface="+mn-lt"/>
                <a:cs typeface="Calibri" pitchFamily="34" charset="0"/>
              </a:rPr>
              <a:t>on </a:t>
            </a:r>
            <a:r>
              <a:rPr lang="en-US" sz="2000" dirty="0" smtClean="0">
                <a:solidFill>
                  <a:schemeClr val="bg1"/>
                </a:solidFill>
                <a:latin typeface="+mn-lt"/>
                <a:cs typeface="Calibri" pitchFamily="34" charset="0"/>
              </a:rPr>
              <a:t>Psych</a:t>
            </a:r>
            <a:r>
              <a:rPr lang="pl-PL" sz="2000" dirty="0" smtClean="0">
                <a:solidFill>
                  <a:schemeClr val="bg1"/>
                </a:solidFill>
                <a:latin typeface="+mn-lt"/>
                <a:cs typeface="Calibri" pitchFamily="34" charset="0"/>
              </a:rPr>
              <a:t>. </a:t>
            </a:r>
            <a:r>
              <a:rPr lang="en-US" sz="2000" dirty="0" smtClean="0">
                <a:solidFill>
                  <a:schemeClr val="bg1"/>
                </a:solidFill>
                <a:latin typeface="+mn-lt"/>
                <a:cs typeface="Calibri" pitchFamily="34" charset="0"/>
              </a:rPr>
              <a:t>Science</a:t>
            </a:r>
            <a:r>
              <a:rPr lang="pl-PL" sz="2000" dirty="0" smtClean="0">
                <a:solidFill>
                  <a:schemeClr val="bg1"/>
                </a:solidFill>
                <a:latin typeface="+mn-lt"/>
                <a:cs typeface="Calibri" pitchFamily="34" charset="0"/>
              </a:rPr>
              <a:t>  2006</a:t>
            </a:r>
          </a:p>
          <a:p>
            <a:pPr algn="l">
              <a:spcAft>
                <a:spcPts val="300"/>
              </a:spcAft>
              <a:buClr>
                <a:srgbClr val="FFC000"/>
              </a:buClr>
              <a:defRPr/>
            </a:pPr>
            <a:endParaRPr lang="pl-PL" sz="1000" dirty="0">
              <a:solidFill>
                <a:schemeClr val="bg1"/>
              </a:solidFill>
              <a:latin typeface="+mn-lt"/>
              <a:cs typeface="Calibri" pitchFamily="34" charset="0"/>
            </a:endParaRPr>
          </a:p>
          <a:p>
            <a:pPr algn="l">
              <a:spcAft>
                <a:spcPts val="300"/>
              </a:spcAft>
              <a:buClr>
                <a:srgbClr val="FFC000"/>
              </a:buClr>
              <a:defRPr/>
            </a:pPr>
            <a:r>
              <a:rPr lang="pl-PL" sz="2000" dirty="0">
                <a:solidFill>
                  <a:schemeClr val="bg1"/>
                </a:solidFill>
                <a:latin typeface="+mn-lt"/>
                <a:cs typeface="Calibri" pitchFamily="34" charset="0"/>
              </a:rPr>
              <a:t>Czy racjonalnie podejmowane decyzje są najlepsze</a:t>
            </a:r>
            <a:r>
              <a:rPr lang="pl-PL" sz="2000" dirty="0" smtClean="0">
                <a:solidFill>
                  <a:schemeClr val="bg1"/>
                </a:solidFill>
                <a:latin typeface="+mn-lt"/>
                <a:cs typeface="Calibri" pitchFamily="34" charset="0"/>
              </a:rPr>
              <a:t>?</a:t>
            </a:r>
          </a:p>
          <a:p>
            <a:pPr algn="l">
              <a:spcAft>
                <a:spcPts val="300"/>
              </a:spcAft>
              <a:buClr>
                <a:srgbClr val="FFC000"/>
              </a:buClr>
              <a:defRPr/>
            </a:pPr>
            <a:endParaRPr lang="pl-PL" sz="1000" dirty="0">
              <a:solidFill>
                <a:schemeClr val="bg1"/>
              </a:solidFill>
              <a:latin typeface="+mn-lt"/>
              <a:cs typeface="Calibri" pitchFamily="34" charset="0"/>
            </a:endParaRPr>
          </a:p>
          <a:p>
            <a:pPr marL="342900" indent="-342900" algn="l">
              <a:spcAft>
                <a:spcPts val="300"/>
              </a:spcAft>
              <a:buClr>
                <a:srgbClr val="FFC000"/>
              </a:buClr>
              <a:buFont typeface="Arial" pitchFamily="34" charset="0"/>
              <a:buChar char="•"/>
              <a:defRPr/>
            </a:pPr>
            <a:r>
              <a:rPr lang="pl-PL" sz="2000" dirty="0">
                <a:solidFill>
                  <a:schemeClr val="bg1"/>
                </a:solidFill>
                <a:latin typeface="+mn-lt"/>
                <a:cs typeface="Calibri" pitchFamily="34" charset="0"/>
              </a:rPr>
              <a:t>Większość </a:t>
            </a:r>
            <a:r>
              <a:rPr lang="pl-PL" sz="2000" dirty="0" smtClean="0">
                <a:solidFill>
                  <a:schemeClr val="bg1"/>
                </a:solidFill>
                <a:latin typeface="+mn-lt"/>
                <a:cs typeface="Calibri" pitchFamily="34" charset="0"/>
              </a:rPr>
              <a:t>procesów myślenia jest spontaniczna i odbywa </a:t>
            </a:r>
            <a:r>
              <a:rPr lang="pl-PL" sz="2000" dirty="0">
                <a:solidFill>
                  <a:schemeClr val="bg1"/>
                </a:solidFill>
                <a:latin typeface="+mn-lt"/>
                <a:cs typeface="Calibri" pitchFamily="34" charset="0"/>
              </a:rPr>
              <a:t>się </a:t>
            </a:r>
            <a:r>
              <a:rPr lang="pl-PL" sz="2000" dirty="0" smtClean="0">
                <a:solidFill>
                  <a:schemeClr val="bg1"/>
                </a:solidFill>
                <a:latin typeface="+mn-lt"/>
                <a:cs typeface="Calibri" pitchFamily="34" charset="0"/>
              </a:rPr>
              <a:t>nieświadomie, widzimy tylko skutki w postaci myśli;</a:t>
            </a:r>
            <a:endParaRPr lang="pl-PL" sz="2000" dirty="0">
              <a:solidFill>
                <a:schemeClr val="bg1"/>
              </a:solidFill>
              <a:latin typeface="+mn-lt"/>
              <a:cs typeface="Calibri" pitchFamily="34" charset="0"/>
            </a:endParaRPr>
          </a:p>
          <a:p>
            <a:pPr marL="342900" indent="-342900" algn="l">
              <a:spcAft>
                <a:spcPts val="300"/>
              </a:spcAft>
              <a:buClr>
                <a:srgbClr val="FFC000"/>
              </a:buClr>
              <a:buFont typeface="Arial" pitchFamily="34" charset="0"/>
              <a:buChar char="•"/>
              <a:defRPr/>
            </a:pPr>
            <a:r>
              <a:rPr lang="pl-PL" sz="2000" dirty="0">
                <a:solidFill>
                  <a:schemeClr val="bg1"/>
                </a:solidFill>
                <a:latin typeface="+mn-lt"/>
                <a:cs typeface="Calibri" pitchFamily="34" charset="0"/>
              </a:rPr>
              <a:t>kreatywność wymaga nieświadomego </a:t>
            </a:r>
            <a:r>
              <a:rPr lang="pl-PL" sz="2000" dirty="0" smtClean="0">
                <a:solidFill>
                  <a:schemeClr val="bg1"/>
                </a:solidFill>
                <a:latin typeface="+mn-lt"/>
                <a:cs typeface="Calibri" pitchFamily="34" charset="0"/>
              </a:rPr>
              <a:t>myślenia, po prostu „przychodzi mi do głowy”;</a:t>
            </a:r>
            <a:endParaRPr lang="pl-PL" sz="2000" dirty="0">
              <a:solidFill>
                <a:schemeClr val="bg1"/>
              </a:solidFill>
              <a:latin typeface="+mn-lt"/>
              <a:cs typeface="Calibri" pitchFamily="34" charset="0"/>
            </a:endParaRPr>
          </a:p>
          <a:p>
            <a:pPr marL="342900" indent="-342900" algn="l">
              <a:spcAft>
                <a:spcPts val="300"/>
              </a:spcAft>
              <a:buClr>
                <a:srgbClr val="FFC000"/>
              </a:buClr>
              <a:buFont typeface="Arial" pitchFamily="34" charset="0"/>
              <a:buChar char="•"/>
              <a:defRPr/>
            </a:pPr>
            <a:r>
              <a:rPr lang="pl-PL" sz="2000" dirty="0">
                <a:solidFill>
                  <a:schemeClr val="bg1"/>
                </a:solidFill>
                <a:latin typeface="+mn-lt"/>
                <a:cs typeface="Calibri" pitchFamily="34" charset="0"/>
              </a:rPr>
              <a:t>podejmowane decyzje są często bardziej zadawalające, szczególnie w skomplikowanych </a:t>
            </a:r>
            <a:r>
              <a:rPr lang="pl-PL" sz="2000" dirty="0" smtClean="0">
                <a:solidFill>
                  <a:schemeClr val="bg1"/>
                </a:solidFill>
                <a:latin typeface="+mn-lt"/>
                <a:cs typeface="Calibri" pitchFamily="34" charset="0"/>
              </a:rPr>
              <a:t>przypadkach (wybór mieszkania czy żony).</a:t>
            </a:r>
            <a:endParaRPr lang="pl-PL" sz="2000" dirty="0">
              <a:solidFill>
                <a:schemeClr val="bg1"/>
              </a:solidFill>
              <a:latin typeface="+mn-lt"/>
              <a:cs typeface="Calibri" pitchFamily="34" charset="0"/>
            </a:endParaRPr>
          </a:p>
          <a:p>
            <a:pPr algn="l">
              <a:spcAft>
                <a:spcPts val="300"/>
              </a:spcAft>
              <a:buClr>
                <a:srgbClr val="FFC000"/>
              </a:buClr>
              <a:defRPr/>
            </a:pPr>
            <a:endParaRPr lang="pl-PL" sz="1000" dirty="0" smtClean="0">
              <a:solidFill>
                <a:schemeClr val="bg1"/>
              </a:solidFill>
              <a:latin typeface="+mn-lt"/>
              <a:cs typeface="Calibri" pitchFamily="34" charset="0"/>
            </a:endParaRPr>
          </a:p>
          <a:p>
            <a:pPr>
              <a:spcAft>
                <a:spcPts val="300"/>
              </a:spcAft>
              <a:buClr>
                <a:srgbClr val="FFC000"/>
              </a:buClr>
              <a:defRPr/>
            </a:pPr>
            <a:r>
              <a:rPr lang="pl-PL" sz="2000" dirty="0" smtClean="0">
                <a:solidFill>
                  <a:schemeClr val="bg1"/>
                </a:solidFill>
                <a:latin typeface="+mn-lt"/>
                <a:cs typeface="Calibri" pitchFamily="34" charset="0"/>
              </a:rPr>
              <a:t>Nie wiem dlaczego tak wybieram bądź postępuję, reakcje mózgu są zbyt  skomplikowany bym je mógł świadomie poznać. </a:t>
            </a:r>
            <a:endParaRPr lang="pl-PL" sz="2000" dirty="0">
              <a:solidFill>
                <a:schemeClr val="bg1"/>
              </a:solidFill>
              <a:latin typeface="+mn-lt"/>
              <a:cs typeface="Calibri" pitchFamily="34" charset="0"/>
            </a:endParaRPr>
          </a:p>
        </p:txBody>
      </p:sp>
      <p:pic>
        <p:nvPicPr>
          <p:cNvPr id="1607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1976" y="0"/>
            <a:ext cx="2857500" cy="2590800"/>
          </a:xfrm>
          <a:prstGeom prst="rect">
            <a:avLst/>
          </a:prstGeom>
          <a:ln>
            <a:noFill/>
          </a:ln>
          <a:effectLst>
            <a:softEdge rad="112500"/>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Tree>
    <p:extLst>
      <p:ext uri="{BB962C8B-B14F-4D97-AF65-F5344CB8AC3E}">
        <p14:creationId xmlns:p14="http://schemas.microsoft.com/office/powerpoint/2010/main" val="1236888092"/>
      </p:ext>
    </p:extLst>
  </p:cSld>
  <p:clrMapOvr>
    <a:masterClrMapping/>
  </p:clrMapOvr>
  <p:transition spd="slow">
    <p:checke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4213" y="333375"/>
            <a:ext cx="7793037" cy="685800"/>
          </a:xfrm>
          <a:effectLst/>
        </p:spPr>
        <p:txBody>
          <a:bodyPr/>
          <a:lstStyle/>
          <a:p>
            <a:pPr eaLnBrk="1" hangingPunct="1">
              <a:defRPr/>
            </a:pPr>
            <a:r>
              <a:rPr lang="en-US" smtClean="0">
                <a:latin typeface="Arial Unicode MS" pitchFamily="34" charset="-128"/>
              </a:rPr>
              <a:t>Happiness is a warm gun</a:t>
            </a:r>
            <a:endParaRPr lang="pl-PL" dirty="0" smtClean="0">
              <a:latin typeface="Arial Unicode MS" pitchFamily="34" charset="-128"/>
            </a:endParaRPr>
          </a:p>
        </p:txBody>
      </p:sp>
      <p:sp>
        <p:nvSpPr>
          <p:cNvPr id="13315" name="Rectangle 3"/>
          <p:cNvSpPr>
            <a:spLocks noChangeArrowheads="1"/>
          </p:cNvSpPr>
          <p:nvPr/>
        </p:nvSpPr>
        <p:spPr bwMode="auto">
          <a:xfrm>
            <a:off x="611188" y="1190625"/>
            <a:ext cx="8280400" cy="1374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300"/>
              </a:spcAft>
              <a:buClr>
                <a:srgbClr val="FFC000"/>
              </a:buClr>
              <a:buSzPct val="115000"/>
              <a:defRPr/>
            </a:pPr>
            <a:r>
              <a:rPr lang="pl-PL" sz="2000" dirty="0" smtClean="0">
                <a:solidFill>
                  <a:srgbClr val="FFFFFF"/>
                </a:solidFill>
                <a:latin typeface="Calibri" pitchFamily="34" charset="0"/>
                <a:cs typeface="Calibri" pitchFamily="34" charset="0"/>
              </a:rPr>
              <a:t>Pewnego kwietniowego ranka zbudziłem się z wyraźną świadomością, że zrozumiałem o co chodzi w piosence </a:t>
            </a:r>
            <a:r>
              <a:rPr lang="en-US" sz="2000" dirty="0" smtClean="0">
                <a:solidFill>
                  <a:srgbClr val="FFFFFF"/>
                </a:solidFill>
                <a:latin typeface="Calibri" pitchFamily="34" charset="0"/>
                <a:cs typeface="Calibri" pitchFamily="34" charset="0"/>
              </a:rPr>
              <a:t>Beatles</a:t>
            </a:r>
            <a:r>
              <a:rPr lang="pl-PL" sz="2000" dirty="0" smtClean="0">
                <a:solidFill>
                  <a:srgbClr val="FFFFFF"/>
                </a:solidFill>
                <a:latin typeface="Calibri" pitchFamily="34" charset="0"/>
                <a:cs typeface="Calibri" pitchFamily="34" charset="0"/>
              </a:rPr>
              <a:t>ów</a:t>
            </a:r>
            <a:r>
              <a:rPr lang="en-US" sz="2000" dirty="0" smtClean="0">
                <a:solidFill>
                  <a:srgbClr val="FFFFFF"/>
                </a:solidFill>
                <a:latin typeface="Calibri" pitchFamily="34" charset="0"/>
                <a:cs typeface="Calibri" pitchFamily="34" charset="0"/>
              </a:rPr>
              <a:t>, </a:t>
            </a:r>
            <a:r>
              <a:rPr lang="pl-PL" sz="2000" dirty="0" smtClean="0">
                <a:solidFill>
                  <a:srgbClr val="FFFFFF"/>
                </a:solidFill>
                <a:latin typeface="Calibri" pitchFamily="34" charset="0"/>
                <a:cs typeface="Calibri" pitchFamily="34" charset="0"/>
              </a:rPr>
              <a:t>„</a:t>
            </a:r>
            <a:r>
              <a:rPr lang="en-US" sz="2000" dirty="0" smtClean="0">
                <a:solidFill>
                  <a:srgbClr val="FFFFFF"/>
                </a:solidFill>
                <a:latin typeface="Calibri" pitchFamily="34" charset="0"/>
                <a:cs typeface="Calibri" pitchFamily="34" charset="0"/>
              </a:rPr>
              <a:t>Happiness </a:t>
            </a:r>
            <a:r>
              <a:rPr lang="en-US" sz="2000" dirty="0">
                <a:solidFill>
                  <a:srgbClr val="FFFFFF"/>
                </a:solidFill>
                <a:latin typeface="Calibri" pitchFamily="34" charset="0"/>
                <a:cs typeface="Calibri" pitchFamily="34" charset="0"/>
              </a:rPr>
              <a:t>Is a Warm </a:t>
            </a:r>
            <a:r>
              <a:rPr lang="en-US" sz="2000" dirty="0" smtClean="0">
                <a:solidFill>
                  <a:srgbClr val="FFFFFF"/>
                </a:solidFill>
                <a:latin typeface="Calibri" pitchFamily="34" charset="0"/>
                <a:cs typeface="Calibri" pitchFamily="34" charset="0"/>
              </a:rPr>
              <a:t>Gun“</a:t>
            </a:r>
            <a:r>
              <a:rPr lang="pl-PL" sz="2000" dirty="0" smtClean="0">
                <a:solidFill>
                  <a:srgbClr val="FFFFFF"/>
                </a:solidFill>
                <a:latin typeface="Calibri" pitchFamily="34" charset="0"/>
                <a:cs typeface="Calibri" pitchFamily="34" charset="0"/>
              </a:rPr>
              <a:t>.</a:t>
            </a:r>
            <a:r>
              <a:rPr lang="en-US" sz="2000" dirty="0" smtClean="0">
                <a:solidFill>
                  <a:srgbClr val="FFFFFF"/>
                </a:solidFill>
                <a:latin typeface="Calibri" pitchFamily="34" charset="0"/>
                <a:cs typeface="Calibri" pitchFamily="34" charset="0"/>
              </a:rPr>
              <a:t> </a:t>
            </a:r>
            <a:endParaRPr lang="en-US" sz="2000" dirty="0">
              <a:solidFill>
                <a:srgbClr val="FFFFFF"/>
              </a:solidFill>
              <a:latin typeface="Calibri" pitchFamily="34" charset="0"/>
              <a:cs typeface="Calibri" pitchFamily="34" charset="0"/>
            </a:endParaRPr>
          </a:p>
          <a:p>
            <a:pPr>
              <a:spcAft>
                <a:spcPts val="300"/>
              </a:spcAft>
              <a:buClr>
                <a:srgbClr val="FFC000"/>
              </a:buClr>
              <a:buSzPct val="115000"/>
              <a:defRPr/>
            </a:pPr>
            <a:r>
              <a:rPr lang="pl-PL" sz="2000" dirty="0" smtClean="0">
                <a:solidFill>
                  <a:srgbClr val="FFFFFF"/>
                </a:solidFill>
                <a:latin typeface="Calibri" pitchFamily="34" charset="0"/>
                <a:cs typeface="Calibri" pitchFamily="34" charset="0"/>
              </a:rPr>
              <a:t>Nie słuchałem jej wiele lat, nie myślałem o niej, nigdy nie rozumiałem jej tekstu, jednego z najdziwniejszych jakie znam. </a:t>
            </a:r>
          </a:p>
        </p:txBody>
      </p:sp>
      <p:sp>
        <p:nvSpPr>
          <p:cNvPr id="7" name="Rectangle 3"/>
          <p:cNvSpPr>
            <a:spLocks noChangeArrowheads="1"/>
          </p:cNvSpPr>
          <p:nvPr/>
        </p:nvSpPr>
        <p:spPr bwMode="auto">
          <a:xfrm>
            <a:off x="611188" y="2652787"/>
            <a:ext cx="4140200" cy="2288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300"/>
              </a:spcAft>
              <a:buClr>
                <a:srgbClr val="FFC000"/>
              </a:buClr>
              <a:buSzPct val="115000"/>
              <a:defRPr/>
            </a:pPr>
            <a:r>
              <a:rPr lang="en-US" sz="2000" dirty="0" smtClean="0">
                <a:solidFill>
                  <a:srgbClr val="FFFFFF"/>
                </a:solidFill>
                <a:latin typeface="Calibri" pitchFamily="34" charset="0"/>
                <a:cs typeface="Calibri" pitchFamily="34" charset="0"/>
              </a:rPr>
              <a:t>The man in the crowd with the </a:t>
            </a:r>
            <a:r>
              <a:rPr lang="en-US" sz="2000" dirty="0" err="1" smtClean="0">
                <a:solidFill>
                  <a:srgbClr val="FFFFFF"/>
                </a:solidFill>
                <a:latin typeface="Calibri" pitchFamily="34" charset="0"/>
                <a:cs typeface="Calibri" pitchFamily="34" charset="0"/>
              </a:rPr>
              <a:t>multicoloured</a:t>
            </a:r>
            <a:r>
              <a:rPr lang="en-US" sz="2000" dirty="0" smtClean="0">
                <a:solidFill>
                  <a:srgbClr val="FFFFFF"/>
                </a:solidFill>
                <a:latin typeface="Calibri" pitchFamily="34" charset="0"/>
                <a:cs typeface="Calibri" pitchFamily="34" charset="0"/>
              </a:rPr>
              <a:t> mirrors on his hobnail boots, lying with his eyes while his hands are busy working overtime,</a:t>
            </a:r>
          </a:p>
          <a:p>
            <a:pPr>
              <a:spcAft>
                <a:spcPts val="300"/>
              </a:spcAft>
              <a:buClr>
                <a:srgbClr val="FFC000"/>
              </a:buClr>
              <a:buSzPct val="115000"/>
              <a:defRPr/>
            </a:pPr>
            <a:r>
              <a:rPr lang="en-US" sz="2000" dirty="0" smtClean="0">
                <a:solidFill>
                  <a:srgbClr val="FFFFFF"/>
                </a:solidFill>
                <a:latin typeface="Calibri" pitchFamily="34" charset="0"/>
                <a:cs typeface="Calibri" pitchFamily="34" charset="0"/>
              </a:rPr>
              <a:t>a soap impression of his wife which he ate and donated to the Nation Trust. </a:t>
            </a:r>
            <a:endParaRPr lang="en-US" sz="2000" dirty="0">
              <a:solidFill>
                <a:srgbClr val="FFFFFF"/>
              </a:solidFill>
              <a:latin typeface="Calibri" pitchFamily="34" charset="0"/>
              <a:cs typeface="Calibri" pitchFamily="34" charset="0"/>
            </a:endParaRPr>
          </a:p>
        </p:txBody>
      </p:sp>
      <p:sp>
        <p:nvSpPr>
          <p:cNvPr id="8" name="Rectangle 3"/>
          <p:cNvSpPr>
            <a:spLocks noChangeArrowheads="1"/>
          </p:cNvSpPr>
          <p:nvPr/>
        </p:nvSpPr>
        <p:spPr bwMode="auto">
          <a:xfrm>
            <a:off x="4572000" y="2561729"/>
            <a:ext cx="4140200" cy="2379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300"/>
              </a:spcAft>
              <a:buClr>
                <a:srgbClr val="FFC000"/>
              </a:buClr>
              <a:buSzPct val="115000"/>
              <a:defRPr/>
            </a:pPr>
            <a:r>
              <a:rPr lang="en-US" sz="2000" dirty="0">
                <a:solidFill>
                  <a:srgbClr val="FFFFFF"/>
                </a:solidFill>
                <a:latin typeface="Calibri" pitchFamily="34" charset="0"/>
                <a:cs typeface="Calibri" pitchFamily="34" charset="0"/>
              </a:rPr>
              <a:t>I need a fix 'cause I'm going down </a:t>
            </a:r>
          </a:p>
          <a:p>
            <a:pPr>
              <a:spcAft>
                <a:spcPts val="300"/>
              </a:spcAft>
              <a:buClr>
                <a:srgbClr val="FFC000"/>
              </a:buClr>
              <a:buSzPct val="115000"/>
              <a:defRPr/>
            </a:pPr>
            <a:r>
              <a:rPr lang="en-US" sz="2000" dirty="0">
                <a:solidFill>
                  <a:srgbClr val="FFFFFF"/>
                </a:solidFill>
                <a:latin typeface="Calibri" pitchFamily="34" charset="0"/>
                <a:cs typeface="Calibri" pitchFamily="34" charset="0"/>
              </a:rPr>
              <a:t>Down to the bits that I left uptown </a:t>
            </a:r>
          </a:p>
          <a:p>
            <a:pPr>
              <a:spcAft>
                <a:spcPts val="300"/>
              </a:spcAft>
              <a:buClr>
                <a:srgbClr val="FFC000"/>
              </a:buClr>
              <a:buSzPct val="115000"/>
              <a:defRPr/>
            </a:pPr>
            <a:r>
              <a:rPr lang="en-US" sz="2000" dirty="0">
                <a:solidFill>
                  <a:srgbClr val="FFFFFF"/>
                </a:solidFill>
                <a:latin typeface="Calibri" pitchFamily="34" charset="0"/>
                <a:cs typeface="Calibri" pitchFamily="34" charset="0"/>
              </a:rPr>
              <a:t>I need a fix cause I'm going down </a:t>
            </a:r>
          </a:p>
          <a:p>
            <a:pPr>
              <a:spcAft>
                <a:spcPts val="300"/>
              </a:spcAft>
              <a:buClr>
                <a:srgbClr val="FFC000"/>
              </a:buClr>
              <a:buSzPct val="115000"/>
              <a:defRPr/>
            </a:pPr>
            <a:r>
              <a:rPr lang="en-US" sz="2000" dirty="0">
                <a:solidFill>
                  <a:srgbClr val="FFFFFF"/>
                </a:solidFill>
                <a:latin typeface="Calibri" pitchFamily="34" charset="0"/>
                <a:cs typeface="Calibri" pitchFamily="34" charset="0"/>
              </a:rPr>
              <a:t>Mother Superior jump the gun</a:t>
            </a:r>
          </a:p>
          <a:p>
            <a:pPr>
              <a:spcAft>
                <a:spcPts val="300"/>
              </a:spcAft>
              <a:buClr>
                <a:srgbClr val="FFC000"/>
              </a:buClr>
              <a:buSzPct val="115000"/>
              <a:defRPr/>
            </a:pPr>
            <a:r>
              <a:rPr lang="en-US" sz="2000" dirty="0" smtClean="0">
                <a:solidFill>
                  <a:srgbClr val="FFFFFF"/>
                </a:solidFill>
                <a:latin typeface="Calibri" pitchFamily="34" charset="0"/>
                <a:cs typeface="Calibri" pitchFamily="34" charset="0"/>
              </a:rPr>
              <a:t>Happiness is </a:t>
            </a:r>
            <a:r>
              <a:rPr lang="en-US" sz="2000" dirty="0">
                <a:solidFill>
                  <a:srgbClr val="FFFFFF"/>
                </a:solidFill>
                <a:latin typeface="Calibri" pitchFamily="34" charset="0"/>
                <a:cs typeface="Calibri" pitchFamily="34" charset="0"/>
              </a:rPr>
              <a:t>a warm gun, </a:t>
            </a:r>
            <a:br>
              <a:rPr lang="en-US" sz="2000" dirty="0">
                <a:solidFill>
                  <a:srgbClr val="FFFFFF"/>
                </a:solidFill>
                <a:latin typeface="Calibri" pitchFamily="34" charset="0"/>
                <a:cs typeface="Calibri" pitchFamily="34" charset="0"/>
              </a:rPr>
            </a:br>
            <a:r>
              <a:rPr lang="en-US" sz="2000" dirty="0">
                <a:solidFill>
                  <a:srgbClr val="FFFFFF"/>
                </a:solidFill>
                <a:latin typeface="Calibri" pitchFamily="34" charset="0"/>
                <a:cs typeface="Calibri" pitchFamily="34" charset="0"/>
              </a:rPr>
              <a:t>Bang </a:t>
            </a:r>
            <a:r>
              <a:rPr lang="en-US" sz="2000" dirty="0" err="1">
                <a:solidFill>
                  <a:srgbClr val="FFFFFF"/>
                </a:solidFill>
                <a:latin typeface="Calibri" pitchFamily="34" charset="0"/>
                <a:cs typeface="Calibri" pitchFamily="34" charset="0"/>
              </a:rPr>
              <a:t>Bang</a:t>
            </a:r>
            <a:r>
              <a:rPr lang="en-US" sz="2000" dirty="0">
                <a:solidFill>
                  <a:srgbClr val="FFFFFF"/>
                </a:solidFill>
                <a:latin typeface="Calibri" pitchFamily="34" charset="0"/>
                <a:cs typeface="Calibri" pitchFamily="34" charset="0"/>
              </a:rPr>
              <a:t> Shoot </a:t>
            </a:r>
            <a:r>
              <a:rPr lang="en-US" sz="2000" dirty="0" err="1" smtClean="0">
                <a:solidFill>
                  <a:srgbClr val="FFFFFF"/>
                </a:solidFill>
                <a:latin typeface="Calibri" pitchFamily="34" charset="0"/>
                <a:cs typeface="Calibri" pitchFamily="34" charset="0"/>
              </a:rPr>
              <a:t>Shoot</a:t>
            </a:r>
            <a:endParaRPr lang="en-US" sz="2000" dirty="0">
              <a:solidFill>
                <a:srgbClr val="FFFFFF"/>
              </a:solidFill>
              <a:latin typeface="Calibri" pitchFamily="34" charset="0"/>
              <a:cs typeface="Calibri" pitchFamily="34" charset="0"/>
            </a:endParaRPr>
          </a:p>
        </p:txBody>
      </p:sp>
      <p:sp>
        <p:nvSpPr>
          <p:cNvPr id="9" name="Rectangle 3"/>
          <p:cNvSpPr>
            <a:spLocks noChangeArrowheads="1"/>
          </p:cNvSpPr>
          <p:nvPr/>
        </p:nvSpPr>
        <p:spPr bwMode="auto">
          <a:xfrm>
            <a:off x="611188" y="5301208"/>
            <a:ext cx="5400972"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300"/>
              </a:spcAft>
              <a:buClr>
                <a:srgbClr val="FFC000"/>
              </a:buClr>
              <a:buSzPct val="115000"/>
              <a:defRPr/>
            </a:pPr>
            <a:r>
              <a:rPr lang="pl-PL" sz="2000" dirty="0" smtClean="0">
                <a:solidFill>
                  <a:srgbClr val="FFFFFF"/>
                </a:solidFill>
                <a:latin typeface="Calibri" pitchFamily="34" charset="0"/>
                <a:cs typeface="Calibri" pitchFamily="34" charset="0"/>
              </a:rPr>
              <a:t>Dlaczego po latach o tym pomyślałem? </a:t>
            </a:r>
            <a:br>
              <a:rPr lang="pl-PL" sz="2000" dirty="0" smtClean="0">
                <a:solidFill>
                  <a:srgbClr val="FFFFFF"/>
                </a:solidFill>
                <a:latin typeface="Calibri" pitchFamily="34" charset="0"/>
                <a:cs typeface="Calibri" pitchFamily="34" charset="0"/>
              </a:rPr>
            </a:br>
            <a:r>
              <a:rPr lang="pl-PL" sz="2000" dirty="0" smtClean="0">
                <a:solidFill>
                  <a:srgbClr val="FFFFFF"/>
                </a:solidFill>
                <a:latin typeface="Calibri" pitchFamily="34" charset="0"/>
                <a:cs typeface="Calibri" pitchFamily="34" charset="0"/>
              </a:rPr>
              <a:t>Jak długo mogą się utrzymywać nieświadome </a:t>
            </a:r>
            <a:br>
              <a:rPr lang="pl-PL" sz="2000" dirty="0" smtClean="0">
                <a:solidFill>
                  <a:srgbClr val="FFFFFF"/>
                </a:solidFill>
                <a:latin typeface="Calibri" pitchFamily="34" charset="0"/>
                <a:cs typeface="Calibri" pitchFamily="34" charset="0"/>
              </a:rPr>
            </a:br>
            <a:r>
              <a:rPr lang="pl-PL" sz="2000" dirty="0" smtClean="0">
                <a:solidFill>
                  <a:srgbClr val="FFFFFF"/>
                </a:solidFill>
                <a:latin typeface="Calibri" pitchFamily="34" charset="0"/>
                <a:cs typeface="Calibri" pitchFamily="34" charset="0"/>
              </a:rPr>
              <a:t>procesy działające w tle? </a:t>
            </a:r>
          </a:p>
        </p:txBody>
      </p:sp>
      <p:pic>
        <p:nvPicPr>
          <p:cNvPr id="686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9473" y="4798318"/>
            <a:ext cx="2619375"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3709418"/>
      </p:ext>
    </p:extLst>
  </p:cSld>
  <p:clrMapOvr>
    <a:masterClrMapping/>
  </p:clrMapOvr>
  <p:transition spd="slow">
    <p:check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739900" y="301625"/>
            <a:ext cx="6111875" cy="685800"/>
          </a:xfrm>
          <a:effectLst/>
        </p:spPr>
        <p:txBody>
          <a:bodyPr/>
          <a:lstStyle/>
          <a:p>
            <a:pPr eaLnBrk="1" hangingPunct="1">
              <a:defRPr/>
            </a:pPr>
            <a:r>
              <a:rPr lang="pl-PL" dirty="0" smtClean="0">
                <a:latin typeface="Arial Unicode MS" pitchFamily="34" charset="-128"/>
              </a:rPr>
              <a:t>Zadanie filozofii</a:t>
            </a:r>
          </a:p>
        </p:txBody>
      </p:sp>
      <p:sp>
        <p:nvSpPr>
          <p:cNvPr id="34819" name="Rectangle 3"/>
          <p:cNvSpPr>
            <a:spLocks noChangeArrowheads="1"/>
          </p:cNvSpPr>
          <p:nvPr/>
        </p:nvSpPr>
        <p:spPr bwMode="auto">
          <a:xfrm>
            <a:off x="493712" y="1124745"/>
            <a:ext cx="8326759" cy="5472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300"/>
              </a:spcAft>
              <a:buClr>
                <a:srgbClr val="FFC000"/>
              </a:buClr>
              <a:defRPr/>
            </a:pPr>
            <a:r>
              <a:rPr lang="pl-PL" sz="2000" dirty="0" smtClean="0">
                <a:latin typeface="Calibri" pitchFamily="34" charset="0"/>
                <a:cs typeface="Calibri" pitchFamily="34" charset="0"/>
              </a:rPr>
              <a:t>Zadanie filozofii: refleksja nad rzeczywistością, a nie plątanie się w wyobrażeniach, które z rzeczywistością mają niewiele wspólnego. </a:t>
            </a:r>
          </a:p>
          <a:p>
            <a:pPr>
              <a:spcAft>
                <a:spcPts val="300"/>
              </a:spcAft>
              <a:buClr>
                <a:srgbClr val="FFC000"/>
              </a:buClr>
              <a:defRPr/>
            </a:pPr>
            <a:endParaRPr lang="pl-PL" sz="2000" dirty="0" smtClean="0">
              <a:latin typeface="Calibri" pitchFamily="34" charset="0"/>
              <a:cs typeface="Calibri" pitchFamily="34" charset="0"/>
            </a:endParaRPr>
          </a:p>
          <a:p>
            <a:pPr>
              <a:spcAft>
                <a:spcPts val="300"/>
              </a:spcAft>
              <a:buClr>
                <a:srgbClr val="FFC000"/>
              </a:buClr>
              <a:defRPr/>
            </a:pPr>
            <a:r>
              <a:rPr lang="pl-PL" sz="2000" dirty="0" smtClean="0">
                <a:solidFill>
                  <a:srgbClr val="FFFF00"/>
                </a:solidFill>
                <a:latin typeface="Calibri" pitchFamily="34" charset="0"/>
                <a:cs typeface="Calibri" pitchFamily="34" charset="0"/>
              </a:rPr>
              <a:t>I Przykazanie</a:t>
            </a:r>
            <a:r>
              <a:rPr lang="pl-PL" sz="2000" dirty="0" smtClean="0">
                <a:latin typeface="Calibri" pitchFamily="34" charset="0"/>
                <a:cs typeface="Calibri" pitchFamily="34" charset="0"/>
              </a:rPr>
              <a:t>: Nie </a:t>
            </a:r>
            <a:r>
              <a:rPr lang="pl-PL" sz="2000" dirty="0">
                <a:latin typeface="Calibri" pitchFamily="34" charset="0"/>
                <a:cs typeface="Calibri" pitchFamily="34" charset="0"/>
              </a:rPr>
              <a:t>będziesz miał cudzych bogów przede Mną. </a:t>
            </a:r>
          </a:p>
          <a:p>
            <a:pPr>
              <a:spcAft>
                <a:spcPts val="300"/>
              </a:spcAft>
              <a:buClr>
                <a:srgbClr val="FFC000"/>
              </a:buClr>
              <a:defRPr/>
            </a:pPr>
            <a:r>
              <a:rPr lang="pl-PL" sz="2000" dirty="0" smtClean="0">
                <a:latin typeface="Calibri" pitchFamily="34" charset="0"/>
                <a:cs typeface="Calibri" pitchFamily="34" charset="0"/>
              </a:rPr>
              <a:t>					</a:t>
            </a:r>
            <a:r>
              <a:rPr lang="pl-PL" sz="2000" dirty="0" err="1" smtClean="0">
                <a:latin typeface="Calibri" pitchFamily="34" charset="0"/>
                <a:cs typeface="Calibri" pitchFamily="34" charset="0"/>
              </a:rPr>
              <a:t>Jahwe</a:t>
            </a:r>
            <a:r>
              <a:rPr lang="pl-PL" sz="2000" dirty="0" smtClean="0">
                <a:latin typeface="Calibri" pitchFamily="34" charset="0"/>
                <a:cs typeface="Calibri" pitchFamily="34" charset="0"/>
              </a:rPr>
              <a:t> (Jestem</a:t>
            </a:r>
            <a:r>
              <a:rPr lang="pl-PL" sz="2000" dirty="0">
                <a:latin typeface="Calibri" pitchFamily="34" charset="0"/>
                <a:cs typeface="Calibri" pitchFamily="34" charset="0"/>
              </a:rPr>
              <a:t>, który </a:t>
            </a:r>
            <a:r>
              <a:rPr lang="pl-PL" sz="2000" dirty="0" smtClean="0">
                <a:latin typeface="Calibri" pitchFamily="34" charset="0"/>
                <a:cs typeface="Calibri" pitchFamily="34" charset="0"/>
              </a:rPr>
              <a:t>jestem).</a:t>
            </a:r>
            <a:endParaRPr lang="pl-PL" sz="2000" dirty="0">
              <a:latin typeface="Calibri" pitchFamily="34" charset="0"/>
              <a:cs typeface="Calibri" pitchFamily="34" charset="0"/>
            </a:endParaRPr>
          </a:p>
          <a:p>
            <a:pPr>
              <a:spcAft>
                <a:spcPts val="300"/>
              </a:spcAft>
              <a:buClr>
                <a:srgbClr val="FFC000"/>
              </a:buClr>
              <a:defRPr/>
            </a:pPr>
            <a:r>
              <a:rPr lang="pl-PL" sz="2000" dirty="0" smtClean="0">
                <a:latin typeface="Calibri" pitchFamily="34" charset="0"/>
                <a:cs typeface="Calibri" pitchFamily="34" charset="0"/>
              </a:rPr>
              <a:t>Refleksja wymaga by najpierw poznać , co o rzeczywistości wiadomo.</a:t>
            </a:r>
          </a:p>
          <a:p>
            <a:pPr>
              <a:spcAft>
                <a:spcPts val="300"/>
              </a:spcAft>
              <a:buClr>
                <a:srgbClr val="FFC000"/>
              </a:buClr>
              <a:defRPr/>
            </a:pPr>
            <a:endParaRPr lang="pl-PL" sz="2000" dirty="0" smtClean="0">
              <a:latin typeface="Calibri" pitchFamily="34" charset="0"/>
              <a:cs typeface="Calibri" pitchFamily="34" charset="0"/>
            </a:endParaRPr>
          </a:p>
          <a:p>
            <a:pPr>
              <a:spcAft>
                <a:spcPts val="300"/>
              </a:spcAft>
              <a:buClr>
                <a:srgbClr val="FFC000"/>
              </a:buClr>
              <a:defRPr/>
            </a:pPr>
            <a:r>
              <a:rPr lang="pl-PL" sz="2000" dirty="0" smtClean="0">
                <a:solidFill>
                  <a:srgbClr val="FFFF00"/>
                </a:solidFill>
                <a:latin typeface="Calibri" pitchFamily="34" charset="0"/>
                <a:cs typeface="Calibri" pitchFamily="34" charset="0"/>
              </a:rPr>
              <a:t>Moje zadanie</a:t>
            </a:r>
            <a:r>
              <a:rPr lang="pl-PL" sz="2000" dirty="0" smtClean="0">
                <a:latin typeface="Calibri" pitchFamily="34" charset="0"/>
                <a:cs typeface="Calibri" pitchFamily="34" charset="0"/>
              </a:rPr>
              <a:t>: przybliżyć filozofom to, co wiemy na temat procesów poznawczych, jak je ujmować w sposób pojęciowy.  </a:t>
            </a:r>
          </a:p>
          <a:p>
            <a:pPr>
              <a:spcAft>
                <a:spcPts val="300"/>
              </a:spcAft>
              <a:buClr>
                <a:srgbClr val="FFC000"/>
              </a:buClr>
              <a:defRPr/>
            </a:pPr>
            <a:endParaRPr lang="pl-PL" sz="1000" dirty="0">
              <a:latin typeface="Calibri" pitchFamily="34" charset="0"/>
              <a:cs typeface="Calibri" pitchFamily="34" charset="0"/>
            </a:endParaRPr>
          </a:p>
          <a:p>
            <a:pPr>
              <a:spcAft>
                <a:spcPts val="300"/>
              </a:spcAft>
              <a:buClr>
                <a:srgbClr val="FFC000"/>
              </a:buClr>
              <a:defRPr/>
            </a:pPr>
            <a:r>
              <a:rPr lang="pl-PL" sz="2000" dirty="0" smtClean="0">
                <a:solidFill>
                  <a:srgbClr val="FFFF00"/>
                </a:solidFill>
                <a:latin typeface="Calibri" pitchFamily="34" charset="0"/>
                <a:cs typeface="Calibri" pitchFamily="34" charset="0"/>
              </a:rPr>
              <a:t>Procesy fizyczne </a:t>
            </a:r>
            <a:r>
              <a:rPr lang="pl-PL" sz="2000" dirty="0" smtClean="0">
                <a:latin typeface="Calibri" pitchFamily="34" charset="0"/>
                <a:cs typeface="Calibri" pitchFamily="34" charset="0"/>
              </a:rPr>
              <a:t>=&gt; opis pojęciowy: geny, białka, neurony, neurotransmitery, impulsy elektryczne, </a:t>
            </a:r>
            <a:r>
              <a:rPr lang="pl-PL" sz="2000" dirty="0">
                <a:latin typeface="Calibri" pitchFamily="34" charset="0"/>
                <a:cs typeface="Calibri" pitchFamily="34" charset="0"/>
              </a:rPr>
              <a:t>glej</a:t>
            </a:r>
            <a:r>
              <a:rPr lang="pl-PL" sz="2000" dirty="0" smtClean="0">
                <a:latin typeface="Calibri" pitchFamily="34" charset="0"/>
                <a:cs typeface="Calibri" pitchFamily="34" charset="0"/>
              </a:rPr>
              <a:t>, pobudzenia elektrochemiczne, struktury mózgu …  </a:t>
            </a:r>
          </a:p>
          <a:p>
            <a:pPr>
              <a:spcAft>
                <a:spcPts val="300"/>
              </a:spcAft>
              <a:buClr>
                <a:srgbClr val="FFC000"/>
              </a:buClr>
              <a:defRPr/>
            </a:pPr>
            <a:r>
              <a:rPr lang="pl-PL" sz="2000" dirty="0" smtClean="0">
                <a:solidFill>
                  <a:srgbClr val="FFFF00"/>
                </a:solidFill>
                <a:latin typeface="Calibri" pitchFamily="34" charset="0"/>
                <a:cs typeface="Calibri" pitchFamily="34" charset="0"/>
              </a:rPr>
              <a:t>Pojęcia empiryczne </a:t>
            </a:r>
            <a:r>
              <a:rPr lang="pl-PL" sz="2000" dirty="0" smtClean="0">
                <a:latin typeface="Calibri" pitchFamily="34" charset="0"/>
                <a:cs typeface="Calibri" pitchFamily="34" charset="0"/>
              </a:rPr>
              <a:t>=&gt; opis matematyczny relacji pomiędzy mierzalnymi wielkościami lub tylko abstrakcyjnymi pojęciami i parametrami. </a:t>
            </a:r>
          </a:p>
          <a:p>
            <a:pPr>
              <a:spcAft>
                <a:spcPts val="300"/>
              </a:spcAft>
              <a:buClr>
                <a:srgbClr val="FFC000"/>
              </a:buClr>
              <a:defRPr/>
            </a:pPr>
            <a:r>
              <a:rPr lang="pl-PL" sz="2000" dirty="0" smtClean="0">
                <a:solidFill>
                  <a:srgbClr val="FFFF00"/>
                </a:solidFill>
                <a:latin typeface="Calibri" pitchFamily="34" charset="0"/>
                <a:cs typeface="Calibri" pitchFamily="34" charset="0"/>
              </a:rPr>
              <a:t>Opis matematyczny</a:t>
            </a:r>
            <a:r>
              <a:rPr lang="pl-PL" sz="2000" dirty="0" smtClean="0">
                <a:latin typeface="Calibri" pitchFamily="34" charset="0"/>
                <a:cs typeface="Calibri" pitchFamily="34" charset="0"/>
              </a:rPr>
              <a:t> =&gt; pojęcia teoretyczne: neurodynamika, atraktory, chaos, dyskretyzacja ciągłych procesów, język matematyki &gt;&gt; język werbalny. </a:t>
            </a:r>
          </a:p>
        </p:txBody>
      </p:sp>
    </p:spTree>
    <p:extLst>
      <p:ext uri="{BB962C8B-B14F-4D97-AF65-F5344CB8AC3E}">
        <p14:creationId xmlns:p14="http://schemas.microsoft.com/office/powerpoint/2010/main" val="2350188541"/>
      </p:ext>
    </p:extLst>
  </p:cSld>
  <p:clrMapOvr>
    <a:masterClrMapping/>
  </p:clrMapOvr>
  <p:transition spd="slow">
    <p:checke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Rectangle 2"/>
          <p:cNvSpPr>
            <a:spLocks noGrp="1" noChangeArrowheads="1"/>
          </p:cNvSpPr>
          <p:nvPr>
            <p:ph type="title"/>
          </p:nvPr>
        </p:nvSpPr>
        <p:spPr>
          <a:xfrm>
            <a:off x="1285875" y="357188"/>
            <a:ext cx="5889625" cy="481012"/>
          </a:xfrm>
        </p:spPr>
        <p:txBody>
          <a:bodyPr/>
          <a:lstStyle/>
          <a:p>
            <a:pPr eaLnBrk="1" hangingPunct="1">
              <a:defRPr/>
            </a:pPr>
            <a:r>
              <a:rPr lang="pl-PL" dirty="0" smtClean="0">
                <a:latin typeface="Arial Unicode MS" pitchFamily="34" charset="-128"/>
              </a:rPr>
              <a:t>Słowa w mózgu</a:t>
            </a:r>
          </a:p>
        </p:txBody>
      </p:sp>
      <p:sp>
        <p:nvSpPr>
          <p:cNvPr id="30723" name="Rectangle 3"/>
          <p:cNvSpPr>
            <a:spLocks noGrp="1" noChangeArrowheads="1"/>
          </p:cNvSpPr>
          <p:nvPr>
            <p:ph type="body" idx="1"/>
          </p:nvPr>
        </p:nvSpPr>
        <p:spPr>
          <a:xfrm>
            <a:off x="228600" y="1066800"/>
            <a:ext cx="8807450" cy="2146300"/>
          </a:xfrm>
        </p:spPr>
        <p:txBody>
          <a:bodyPr/>
          <a:lstStyle/>
          <a:p>
            <a:pPr marL="0" indent="0" eaLnBrk="1" hangingPunct="1">
              <a:buFontTx/>
              <a:buNone/>
            </a:pPr>
            <a:r>
              <a:rPr lang="pl-PL" dirty="0" smtClean="0"/>
              <a:t>Eksperymenty psycholingwistyczne dotyczące mowy pokazują, że w mózgu mamy dyskretne reprezentacje fonologiczne</a:t>
            </a:r>
            <a:r>
              <a:rPr lang="en-US" dirty="0" smtClean="0"/>
              <a:t>, </a:t>
            </a:r>
            <a:r>
              <a:rPr lang="pl-PL" dirty="0" smtClean="0"/>
              <a:t>a nie akustyczne</a:t>
            </a:r>
            <a:r>
              <a:rPr lang="en-US" dirty="0" smtClean="0"/>
              <a:t>.</a:t>
            </a:r>
          </a:p>
          <a:p>
            <a:pPr marL="0" indent="0" eaLnBrk="1" hangingPunct="1">
              <a:buFontTx/>
              <a:buNone/>
            </a:pPr>
            <a:r>
              <a:rPr lang="pl-PL" dirty="0" smtClean="0"/>
              <a:t>Sygnał akustyczny </a:t>
            </a:r>
            <a:r>
              <a:rPr lang="en-US" dirty="0" smtClean="0"/>
              <a:t>=&gt; </a:t>
            </a:r>
            <a:r>
              <a:rPr lang="pl-PL" dirty="0" smtClean="0"/>
              <a:t>fonemy </a:t>
            </a:r>
            <a:r>
              <a:rPr lang="en-US" dirty="0" smtClean="0"/>
              <a:t>=&gt; </a:t>
            </a:r>
            <a:r>
              <a:rPr lang="pl-PL" dirty="0" smtClean="0"/>
              <a:t>słowa </a:t>
            </a:r>
            <a:r>
              <a:rPr lang="en-US" dirty="0" smtClean="0"/>
              <a:t>=&gt; </a:t>
            </a:r>
            <a:r>
              <a:rPr lang="pl-PL" dirty="0" smtClean="0"/>
              <a:t>koncepcje semantyczne</a:t>
            </a:r>
            <a:r>
              <a:rPr lang="en-US" dirty="0" smtClean="0"/>
              <a:t>.</a:t>
            </a:r>
          </a:p>
          <a:p>
            <a:pPr marL="0" indent="0" eaLnBrk="1" hangingPunct="1">
              <a:buFontTx/>
              <a:buNone/>
            </a:pPr>
            <a:r>
              <a:rPr lang="pl-PL" dirty="0" smtClean="0"/>
              <a:t>Aktywacje semantyczne następują </a:t>
            </a:r>
            <a:r>
              <a:rPr lang="en-US" dirty="0" smtClean="0"/>
              <a:t>90 </a:t>
            </a:r>
            <a:r>
              <a:rPr lang="en-US" dirty="0" err="1" smtClean="0"/>
              <a:t>ms</a:t>
            </a:r>
            <a:r>
              <a:rPr lang="en-US" dirty="0" smtClean="0"/>
              <a:t> </a:t>
            </a:r>
            <a:r>
              <a:rPr lang="pl-PL" dirty="0" smtClean="0"/>
              <a:t>po fonologicznych </a:t>
            </a:r>
            <a:r>
              <a:rPr lang="en-US" dirty="0" smtClean="0"/>
              <a:t>(N200 ERPs).</a:t>
            </a:r>
          </a:p>
          <a:p>
            <a:pPr marL="0" indent="0" eaLnBrk="1" hangingPunct="1">
              <a:buFontTx/>
              <a:buNone/>
            </a:pPr>
            <a:r>
              <a:rPr lang="en-US" dirty="0" smtClean="0"/>
              <a:t>F. </a:t>
            </a:r>
            <a:r>
              <a:rPr lang="en-US" dirty="0" err="1" smtClean="0"/>
              <a:t>Pulvermuller</a:t>
            </a:r>
            <a:r>
              <a:rPr lang="en-US" dirty="0" smtClean="0"/>
              <a:t> (2003) The Neuroscience of Language. On Brain Circuits of Words and Serial Order. Cambridge University Press.</a:t>
            </a:r>
          </a:p>
        </p:txBody>
      </p:sp>
      <p:sp>
        <p:nvSpPr>
          <p:cNvPr id="30724" name="Text Box 4"/>
          <p:cNvSpPr txBox="1">
            <a:spLocks noChangeArrowheads="1"/>
          </p:cNvSpPr>
          <p:nvPr/>
        </p:nvSpPr>
        <p:spPr bwMode="auto">
          <a:xfrm>
            <a:off x="250825" y="5229225"/>
            <a:ext cx="8736013"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bg1"/>
                </a:solidFill>
                <a:latin typeface="Arial Unicode MS" pitchFamily="34" charset="-128"/>
                <a:cs typeface="Arial" pitchFamily="34" charset="0"/>
              </a:defRPr>
            </a:lvl1pPr>
            <a:lvl2pPr marL="742950" indent="-285750" eaLnBrk="0" hangingPunct="0">
              <a:defRPr sz="4400">
                <a:solidFill>
                  <a:schemeClr val="bg1"/>
                </a:solidFill>
                <a:latin typeface="Arial Unicode MS" pitchFamily="34" charset="-128"/>
                <a:cs typeface="Arial" pitchFamily="34" charset="0"/>
              </a:defRPr>
            </a:lvl2pPr>
            <a:lvl3pPr marL="1143000" indent="-228600" eaLnBrk="0" hangingPunct="0">
              <a:defRPr sz="4400">
                <a:solidFill>
                  <a:schemeClr val="bg1"/>
                </a:solidFill>
                <a:latin typeface="Arial Unicode MS" pitchFamily="34" charset="-128"/>
                <a:cs typeface="Arial" pitchFamily="34" charset="0"/>
              </a:defRPr>
            </a:lvl3pPr>
            <a:lvl4pPr marL="1600200" indent="-228600" eaLnBrk="0" hangingPunct="0">
              <a:defRPr sz="4400">
                <a:solidFill>
                  <a:schemeClr val="bg1"/>
                </a:solidFill>
                <a:latin typeface="Arial Unicode MS" pitchFamily="34" charset="-128"/>
                <a:cs typeface="Arial" pitchFamily="34" charset="0"/>
              </a:defRPr>
            </a:lvl4pPr>
            <a:lvl5pPr marL="2057400" indent="-228600" eaLnBrk="0" hangingPunct="0">
              <a:defRPr sz="4400">
                <a:solidFill>
                  <a:schemeClr val="bg1"/>
                </a:solidFill>
                <a:latin typeface="Arial Unicode MS" pitchFamily="34" charset="-128"/>
                <a:cs typeface="Arial" pitchFamily="34" charset="0"/>
              </a:defRPr>
            </a:lvl5pPr>
            <a:lvl6pPr marL="2514600" indent="-228600" eaLnBrk="0" fontAlgn="base" hangingPunct="0">
              <a:spcBef>
                <a:spcPct val="0"/>
              </a:spcBef>
              <a:spcAft>
                <a:spcPct val="0"/>
              </a:spcAft>
              <a:defRPr sz="4400">
                <a:solidFill>
                  <a:schemeClr val="bg1"/>
                </a:solidFill>
                <a:latin typeface="Arial Unicode MS" pitchFamily="34" charset="-128"/>
                <a:cs typeface="Arial" pitchFamily="34" charset="0"/>
              </a:defRPr>
            </a:lvl6pPr>
            <a:lvl7pPr marL="2971800" indent="-228600" eaLnBrk="0" fontAlgn="base" hangingPunct="0">
              <a:spcBef>
                <a:spcPct val="0"/>
              </a:spcBef>
              <a:spcAft>
                <a:spcPct val="0"/>
              </a:spcAft>
              <a:defRPr sz="4400">
                <a:solidFill>
                  <a:schemeClr val="bg1"/>
                </a:solidFill>
                <a:latin typeface="Arial Unicode MS" pitchFamily="34" charset="-128"/>
                <a:cs typeface="Arial" pitchFamily="34" charset="0"/>
              </a:defRPr>
            </a:lvl7pPr>
            <a:lvl8pPr marL="3429000" indent="-228600" eaLnBrk="0" fontAlgn="base" hangingPunct="0">
              <a:spcBef>
                <a:spcPct val="0"/>
              </a:spcBef>
              <a:spcAft>
                <a:spcPct val="0"/>
              </a:spcAft>
              <a:defRPr sz="4400">
                <a:solidFill>
                  <a:schemeClr val="bg1"/>
                </a:solidFill>
                <a:latin typeface="Arial Unicode MS" pitchFamily="34" charset="-128"/>
                <a:cs typeface="Arial" pitchFamily="34" charset="0"/>
              </a:defRPr>
            </a:lvl8pPr>
            <a:lvl9pPr marL="3886200" indent="-228600" eaLnBrk="0" fontAlgn="base" hangingPunct="0">
              <a:spcBef>
                <a:spcPct val="0"/>
              </a:spcBef>
              <a:spcAft>
                <a:spcPct val="0"/>
              </a:spcAft>
              <a:defRPr sz="4400">
                <a:solidFill>
                  <a:schemeClr val="bg1"/>
                </a:solidFill>
                <a:latin typeface="Arial Unicode MS" pitchFamily="34" charset="-128"/>
                <a:cs typeface="Arial" pitchFamily="34" charset="0"/>
              </a:defRPr>
            </a:lvl9pPr>
          </a:lstStyle>
          <a:p>
            <a:pPr eaLnBrk="1" hangingPunct="1">
              <a:spcBef>
                <a:spcPct val="50000"/>
              </a:spcBef>
            </a:pPr>
            <a:r>
              <a:rPr lang="pl-PL" sz="2000" dirty="0">
                <a:latin typeface="Calibri" pitchFamily="34" charset="0"/>
                <a:cs typeface="Calibri" pitchFamily="34" charset="0"/>
              </a:rPr>
              <a:t>Fonologiczna gęstość otoczenia słowa </a:t>
            </a:r>
            <a:r>
              <a:rPr lang="en-US" sz="2000" dirty="0">
                <a:latin typeface="Calibri" pitchFamily="34" charset="0"/>
                <a:cs typeface="Calibri" pitchFamily="34" charset="0"/>
              </a:rPr>
              <a:t>= </a:t>
            </a:r>
            <a:r>
              <a:rPr lang="pl-PL" sz="2000" dirty="0">
                <a:latin typeface="Calibri" pitchFamily="34" charset="0"/>
                <a:cs typeface="Calibri" pitchFamily="34" charset="0"/>
              </a:rPr>
              <a:t>liczba słów brzmiących podobnie jak dane słowo, czyli dająca podobne pobudzenia mózgu</a:t>
            </a:r>
            <a:r>
              <a:rPr lang="en-US" sz="2000" dirty="0">
                <a:latin typeface="Calibri" pitchFamily="34" charset="0"/>
                <a:cs typeface="Calibri" pitchFamily="34" charset="0"/>
              </a:rPr>
              <a:t>.</a:t>
            </a:r>
          </a:p>
          <a:p>
            <a:pPr eaLnBrk="1" hangingPunct="1">
              <a:spcBef>
                <a:spcPct val="50000"/>
              </a:spcBef>
            </a:pPr>
            <a:r>
              <a:rPr lang="pl-PL" sz="2000" dirty="0">
                <a:latin typeface="Calibri" pitchFamily="34" charset="0"/>
                <a:cs typeface="Calibri" pitchFamily="34" charset="0"/>
              </a:rPr>
              <a:t>Semantyczna</a:t>
            </a:r>
            <a:r>
              <a:rPr lang="en-US" sz="2000" dirty="0">
                <a:latin typeface="Calibri" pitchFamily="34" charset="0"/>
                <a:cs typeface="Calibri" pitchFamily="34" charset="0"/>
              </a:rPr>
              <a:t> </a:t>
            </a:r>
            <a:r>
              <a:rPr lang="pl-PL" sz="2000" dirty="0">
                <a:latin typeface="Calibri" pitchFamily="34" charset="0"/>
                <a:cs typeface="Calibri" pitchFamily="34" charset="0"/>
              </a:rPr>
              <a:t>gęstość otoczenia słowa </a:t>
            </a:r>
            <a:r>
              <a:rPr lang="en-US" sz="2000" dirty="0">
                <a:latin typeface="Calibri" pitchFamily="34" charset="0"/>
                <a:cs typeface="Calibri" pitchFamily="34" charset="0"/>
              </a:rPr>
              <a:t>= </a:t>
            </a:r>
            <a:r>
              <a:rPr lang="pl-PL" sz="2000" dirty="0">
                <a:latin typeface="Calibri" pitchFamily="34" charset="0"/>
                <a:cs typeface="Calibri" pitchFamily="34" charset="0"/>
              </a:rPr>
              <a:t>liczba słów o podobnym znaczeniu (rozszerzona podsieć aktywacji)</a:t>
            </a:r>
            <a:r>
              <a:rPr lang="en-US" sz="2000" dirty="0">
                <a:latin typeface="Calibri" pitchFamily="34" charset="0"/>
                <a:cs typeface="Calibri" pitchFamily="34" charset="0"/>
              </a:rPr>
              <a:t>. </a:t>
            </a:r>
          </a:p>
        </p:txBody>
      </p:sp>
      <p:sp>
        <p:nvSpPr>
          <p:cNvPr id="30725" name="Text Box 9"/>
          <p:cNvSpPr txBox="1">
            <a:spLocks noChangeArrowheads="1"/>
          </p:cNvSpPr>
          <p:nvPr/>
        </p:nvSpPr>
        <p:spPr bwMode="auto">
          <a:xfrm>
            <a:off x="250825" y="3357563"/>
            <a:ext cx="24495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bg1"/>
                </a:solidFill>
                <a:latin typeface="Arial Unicode MS" pitchFamily="34" charset="-128"/>
                <a:cs typeface="Arial" pitchFamily="34" charset="0"/>
              </a:defRPr>
            </a:lvl1pPr>
            <a:lvl2pPr marL="742950" indent="-285750" eaLnBrk="0" hangingPunct="0">
              <a:defRPr sz="4400">
                <a:solidFill>
                  <a:schemeClr val="bg1"/>
                </a:solidFill>
                <a:latin typeface="Arial Unicode MS" pitchFamily="34" charset="-128"/>
                <a:cs typeface="Arial" pitchFamily="34" charset="0"/>
              </a:defRPr>
            </a:lvl2pPr>
            <a:lvl3pPr marL="1143000" indent="-228600" eaLnBrk="0" hangingPunct="0">
              <a:defRPr sz="4400">
                <a:solidFill>
                  <a:schemeClr val="bg1"/>
                </a:solidFill>
                <a:latin typeface="Arial Unicode MS" pitchFamily="34" charset="-128"/>
                <a:cs typeface="Arial" pitchFamily="34" charset="0"/>
              </a:defRPr>
            </a:lvl3pPr>
            <a:lvl4pPr marL="1600200" indent="-228600" eaLnBrk="0" hangingPunct="0">
              <a:defRPr sz="4400">
                <a:solidFill>
                  <a:schemeClr val="bg1"/>
                </a:solidFill>
                <a:latin typeface="Arial Unicode MS" pitchFamily="34" charset="-128"/>
                <a:cs typeface="Arial" pitchFamily="34" charset="0"/>
              </a:defRPr>
            </a:lvl4pPr>
            <a:lvl5pPr marL="2057400" indent="-228600" eaLnBrk="0" hangingPunct="0">
              <a:defRPr sz="4400">
                <a:solidFill>
                  <a:schemeClr val="bg1"/>
                </a:solidFill>
                <a:latin typeface="Arial Unicode MS" pitchFamily="34" charset="-128"/>
                <a:cs typeface="Arial" pitchFamily="34" charset="0"/>
              </a:defRPr>
            </a:lvl5pPr>
            <a:lvl6pPr marL="2514600" indent="-228600" eaLnBrk="0" fontAlgn="base" hangingPunct="0">
              <a:spcBef>
                <a:spcPct val="0"/>
              </a:spcBef>
              <a:spcAft>
                <a:spcPct val="0"/>
              </a:spcAft>
              <a:defRPr sz="4400">
                <a:solidFill>
                  <a:schemeClr val="bg1"/>
                </a:solidFill>
                <a:latin typeface="Arial Unicode MS" pitchFamily="34" charset="-128"/>
                <a:cs typeface="Arial" pitchFamily="34" charset="0"/>
              </a:defRPr>
            </a:lvl6pPr>
            <a:lvl7pPr marL="2971800" indent="-228600" eaLnBrk="0" fontAlgn="base" hangingPunct="0">
              <a:spcBef>
                <a:spcPct val="0"/>
              </a:spcBef>
              <a:spcAft>
                <a:spcPct val="0"/>
              </a:spcAft>
              <a:defRPr sz="4400">
                <a:solidFill>
                  <a:schemeClr val="bg1"/>
                </a:solidFill>
                <a:latin typeface="Arial Unicode MS" pitchFamily="34" charset="-128"/>
                <a:cs typeface="Arial" pitchFamily="34" charset="0"/>
              </a:defRPr>
            </a:lvl7pPr>
            <a:lvl8pPr marL="3429000" indent="-228600" eaLnBrk="0" fontAlgn="base" hangingPunct="0">
              <a:spcBef>
                <a:spcPct val="0"/>
              </a:spcBef>
              <a:spcAft>
                <a:spcPct val="0"/>
              </a:spcAft>
              <a:defRPr sz="4400">
                <a:solidFill>
                  <a:schemeClr val="bg1"/>
                </a:solidFill>
                <a:latin typeface="Arial Unicode MS" pitchFamily="34" charset="-128"/>
                <a:cs typeface="Arial" pitchFamily="34" charset="0"/>
              </a:defRPr>
            </a:lvl8pPr>
            <a:lvl9pPr marL="3886200" indent="-228600" eaLnBrk="0" fontAlgn="base" hangingPunct="0">
              <a:spcBef>
                <a:spcPct val="0"/>
              </a:spcBef>
              <a:spcAft>
                <a:spcPct val="0"/>
              </a:spcAft>
              <a:defRPr sz="4400">
                <a:solidFill>
                  <a:schemeClr val="bg1"/>
                </a:solidFill>
                <a:latin typeface="Arial Unicode MS" pitchFamily="34" charset="-128"/>
                <a:cs typeface="Arial" pitchFamily="34" charset="0"/>
              </a:defRPr>
            </a:lvl9pPr>
          </a:lstStyle>
          <a:p>
            <a:pPr eaLnBrk="1" hangingPunct="1">
              <a:spcBef>
                <a:spcPct val="50000"/>
              </a:spcBef>
            </a:pPr>
            <a:r>
              <a:rPr lang="pl-PL" sz="2000" dirty="0">
                <a:latin typeface="Calibri" pitchFamily="34" charset="0"/>
                <a:cs typeface="Calibri" pitchFamily="34" charset="0"/>
              </a:rPr>
              <a:t>Sieci działania – postrzegania, wnioski z badań </a:t>
            </a:r>
            <a:r>
              <a:rPr lang="en-US" sz="2000" dirty="0">
                <a:latin typeface="Calibri" pitchFamily="34" charset="0"/>
                <a:cs typeface="Calibri" pitchFamily="34" charset="0"/>
              </a:rPr>
              <a:t>ERP</a:t>
            </a:r>
            <a:r>
              <a:rPr lang="pl-PL" sz="2000" dirty="0">
                <a:latin typeface="Calibri" pitchFamily="34" charset="0"/>
                <a:cs typeface="Calibri" pitchFamily="34" charset="0"/>
              </a:rPr>
              <a:t> i</a:t>
            </a:r>
            <a:r>
              <a:rPr lang="en-US" sz="2000" dirty="0">
                <a:latin typeface="Calibri" pitchFamily="34" charset="0"/>
                <a:cs typeface="Calibri" pitchFamily="34" charset="0"/>
              </a:rPr>
              <a:t> fMRI</a:t>
            </a:r>
            <a:r>
              <a:rPr lang="pl-PL" sz="2000" dirty="0">
                <a:latin typeface="Calibri" pitchFamily="34" charset="0"/>
                <a:cs typeface="Calibri" pitchFamily="34" charset="0"/>
              </a:rPr>
              <a:t>.</a:t>
            </a:r>
            <a:endParaRPr lang="en-US" sz="2000" dirty="0">
              <a:latin typeface="Calibri" pitchFamily="34" charset="0"/>
              <a:cs typeface="Calibri" pitchFamily="34" charset="0"/>
            </a:endParaRPr>
          </a:p>
        </p:txBody>
      </p:sp>
      <p:pic>
        <p:nvPicPr>
          <p:cNvPr id="3072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3284538"/>
            <a:ext cx="5837237"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404813"/>
            <a:ext cx="922337"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57250"/>
            <a:ext cx="3665538" cy="330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Rectangle 2"/>
          <p:cNvSpPr>
            <a:spLocks noGrp="1" noChangeArrowheads="1"/>
          </p:cNvSpPr>
          <p:nvPr>
            <p:ph type="title"/>
          </p:nvPr>
        </p:nvSpPr>
        <p:spPr/>
        <p:txBody>
          <a:bodyPr/>
          <a:lstStyle/>
          <a:p>
            <a:pPr>
              <a:defRPr/>
            </a:pPr>
            <a:r>
              <a:rPr lang="pl-PL" dirty="0" smtClean="0"/>
              <a:t>Semantyka </a:t>
            </a:r>
            <a:r>
              <a:rPr lang="pl-PL" dirty="0" err="1" smtClean="0"/>
              <a:t>fMRI</a:t>
            </a:r>
            <a:endParaRPr lang="pl-PL" dirty="0" smtClean="0"/>
          </a:p>
        </p:txBody>
      </p:sp>
      <p:sp>
        <p:nvSpPr>
          <p:cNvPr id="32771" name="Rectangle 3"/>
          <p:cNvSpPr>
            <a:spLocks noGrp="1" noChangeArrowheads="1"/>
          </p:cNvSpPr>
          <p:nvPr>
            <p:ph idx="1"/>
          </p:nvPr>
        </p:nvSpPr>
        <p:spPr>
          <a:xfrm>
            <a:off x="517525" y="1235075"/>
            <a:ext cx="8423963" cy="1785938"/>
          </a:xfrm>
        </p:spPr>
        <p:txBody>
          <a:bodyPr/>
          <a:lstStyle/>
          <a:p>
            <a:pPr marL="0" indent="0">
              <a:buFontTx/>
              <a:buNone/>
            </a:pPr>
            <a:r>
              <a:rPr lang="pl-PL" dirty="0" smtClean="0"/>
              <a:t>Wektory semantyczne V(S) wyznaczono obliczając korelacje z dużego korpusu słów (10</a:t>
            </a:r>
            <a:r>
              <a:rPr lang="pl-PL" baseline="30000" dirty="0" smtClean="0"/>
              <a:t>12</a:t>
            </a:r>
            <a:r>
              <a:rPr lang="pl-PL" dirty="0" smtClean="0"/>
              <a:t>), z 25 wybranymi cechami. </a:t>
            </a:r>
          </a:p>
          <a:p>
            <a:pPr marL="0" indent="0">
              <a:buFontTx/>
              <a:buNone/>
            </a:pPr>
            <a:r>
              <a:rPr lang="pl-PL" dirty="0" smtClean="0"/>
              <a:t>Model </a:t>
            </a:r>
            <a:r>
              <a:rPr lang="pl-PL" dirty="0"/>
              <a:t>uczono </a:t>
            </a:r>
            <a:r>
              <a:rPr lang="pl-PL" dirty="0" smtClean="0"/>
              <a:t>korelacji V(S) ze </a:t>
            </a:r>
            <a:r>
              <a:rPr lang="pl-PL" dirty="0" err="1" smtClean="0"/>
              <a:t>skanami</a:t>
            </a:r>
            <a:r>
              <a:rPr lang="pl-PL" dirty="0" smtClean="0"/>
              <a:t> </a:t>
            </a:r>
            <a:r>
              <a:rPr lang="pl-PL" dirty="0" err="1" smtClean="0"/>
              <a:t>fMRI</a:t>
            </a:r>
            <a:r>
              <a:rPr lang="pl-PL" dirty="0" smtClean="0"/>
              <a:t>, biorąc 58 do uczenia i przewidując </a:t>
            </a:r>
            <a:r>
              <a:rPr lang="pl-PL" dirty="0"/>
              <a:t>dwa pozostałe. </a:t>
            </a:r>
            <a:r>
              <a:rPr lang="pl-PL" dirty="0" smtClean="0"/>
              <a:t>Osiągana dokładność była poziomie 77%. </a:t>
            </a:r>
          </a:p>
        </p:txBody>
      </p:sp>
      <p:sp>
        <p:nvSpPr>
          <p:cNvPr id="32772" name="Text Box 4"/>
          <p:cNvSpPr txBox="1">
            <a:spLocks noChangeArrowheads="1"/>
          </p:cNvSpPr>
          <p:nvPr/>
        </p:nvSpPr>
        <p:spPr bwMode="auto">
          <a:xfrm>
            <a:off x="517525" y="2708920"/>
            <a:ext cx="497591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6pPr>
            <a:lvl7pPr marL="29718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7pPr>
            <a:lvl8pPr marL="34290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8pPr>
            <a:lvl9pPr marL="38862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9pPr>
          </a:lstStyle>
          <a:p>
            <a:pPr algn="l" eaLnBrk="1" hangingPunct="1">
              <a:spcBef>
                <a:spcPct val="50000"/>
              </a:spcBef>
            </a:pPr>
            <a:r>
              <a:rPr lang="pl-PL" dirty="0">
                <a:solidFill>
                  <a:srgbClr val="FFFFFF"/>
                </a:solidFill>
                <a:latin typeface="Calibri" pitchFamily="34" charset="0"/>
                <a:cs typeface="Calibri" pitchFamily="34" charset="0"/>
              </a:rPr>
              <a:t>Aktywacja mózgu obserwowana w </a:t>
            </a:r>
            <a:br>
              <a:rPr lang="pl-PL" dirty="0">
                <a:solidFill>
                  <a:srgbClr val="FFFFFF"/>
                </a:solidFill>
                <a:latin typeface="Calibri" pitchFamily="34" charset="0"/>
                <a:cs typeface="Calibri" pitchFamily="34" charset="0"/>
              </a:rPr>
            </a:br>
            <a:r>
              <a:rPr lang="pl-PL" dirty="0" err="1">
                <a:solidFill>
                  <a:srgbClr val="FFFFFF"/>
                </a:solidFill>
                <a:latin typeface="Calibri" pitchFamily="34" charset="0"/>
                <a:cs typeface="Calibri" pitchFamily="34" charset="0"/>
              </a:rPr>
              <a:t>fMRI</a:t>
            </a:r>
            <a:r>
              <a:rPr lang="pl-PL" dirty="0">
                <a:solidFill>
                  <a:srgbClr val="FFFFFF"/>
                </a:solidFill>
                <a:latin typeface="Calibri" pitchFamily="34" charset="0"/>
                <a:cs typeface="Calibri" pitchFamily="34" charset="0"/>
              </a:rPr>
              <a:t> dla danego pojęcia jest </a:t>
            </a:r>
            <a:br>
              <a:rPr lang="pl-PL" dirty="0">
                <a:solidFill>
                  <a:srgbClr val="FFFFFF"/>
                </a:solidFill>
                <a:latin typeface="Calibri" pitchFamily="34" charset="0"/>
                <a:cs typeface="Calibri" pitchFamily="34" charset="0"/>
              </a:rPr>
            </a:br>
            <a:r>
              <a:rPr lang="pl-PL" dirty="0">
                <a:solidFill>
                  <a:srgbClr val="FFFFFF"/>
                </a:solidFill>
                <a:latin typeface="Calibri" pitchFamily="34" charset="0"/>
                <a:cs typeface="Calibri" pitchFamily="34" charset="0"/>
              </a:rPr>
              <a:t>prototypem stanu mózgu związanego </a:t>
            </a:r>
            <a:br>
              <a:rPr lang="pl-PL" dirty="0">
                <a:solidFill>
                  <a:srgbClr val="FFFFFF"/>
                </a:solidFill>
                <a:latin typeface="Calibri" pitchFamily="34" charset="0"/>
                <a:cs typeface="Calibri" pitchFamily="34" charset="0"/>
              </a:rPr>
            </a:br>
            <a:r>
              <a:rPr lang="pl-PL" dirty="0">
                <a:solidFill>
                  <a:srgbClr val="FFFFFF"/>
                </a:solidFill>
                <a:latin typeface="Calibri" pitchFamily="34" charset="0"/>
                <a:cs typeface="Calibri" pitchFamily="34" charset="0"/>
              </a:rPr>
              <a:t>z sensem tego słowa. </a:t>
            </a:r>
            <a:endParaRPr lang="pl-PL" dirty="0" smtClean="0">
              <a:solidFill>
                <a:srgbClr val="FFFFFF"/>
              </a:solidFill>
              <a:latin typeface="Calibri" pitchFamily="34" charset="0"/>
              <a:cs typeface="Calibri" pitchFamily="34" charset="0"/>
            </a:endParaRPr>
          </a:p>
          <a:p>
            <a:pPr algn="l" eaLnBrk="1" hangingPunct="1">
              <a:spcBef>
                <a:spcPct val="50000"/>
              </a:spcBef>
            </a:pPr>
            <a:r>
              <a:rPr lang="pl-PL" dirty="0" smtClean="0">
                <a:solidFill>
                  <a:srgbClr val="FFFFFF"/>
                </a:solidFill>
                <a:latin typeface="Calibri" pitchFamily="34" charset="0"/>
                <a:cs typeface="Calibri" pitchFamily="34" charset="0"/>
              </a:rPr>
              <a:t>Pozwala </a:t>
            </a:r>
            <a:r>
              <a:rPr lang="pl-PL" dirty="0">
                <a:solidFill>
                  <a:srgbClr val="FFFFFF"/>
                </a:solidFill>
                <a:latin typeface="Calibri" pitchFamily="34" charset="0"/>
                <a:cs typeface="Calibri" pitchFamily="34" charset="0"/>
              </a:rPr>
              <a:t>to za pomocą korelacji </a:t>
            </a:r>
            <a:br>
              <a:rPr lang="pl-PL" dirty="0">
                <a:solidFill>
                  <a:srgbClr val="FFFFFF"/>
                </a:solidFill>
                <a:latin typeface="Calibri" pitchFamily="34" charset="0"/>
                <a:cs typeface="Calibri" pitchFamily="34" charset="0"/>
              </a:rPr>
            </a:br>
            <a:r>
              <a:rPr lang="pl-PL" dirty="0">
                <a:solidFill>
                  <a:srgbClr val="FFFFFF"/>
                </a:solidFill>
                <a:latin typeface="Calibri" pitchFamily="34" charset="0"/>
                <a:cs typeface="Calibri" pitchFamily="34" charset="0"/>
              </a:rPr>
              <a:t>pomiędzy słowami przewidzieć </a:t>
            </a:r>
            <a:br>
              <a:rPr lang="pl-PL" dirty="0">
                <a:solidFill>
                  <a:srgbClr val="FFFFFF"/>
                </a:solidFill>
                <a:latin typeface="Calibri" pitchFamily="34" charset="0"/>
                <a:cs typeface="Calibri" pitchFamily="34" charset="0"/>
              </a:rPr>
            </a:br>
            <a:r>
              <a:rPr lang="pl-PL" dirty="0">
                <a:solidFill>
                  <a:srgbClr val="FFFFFF"/>
                </a:solidFill>
                <a:latin typeface="Calibri" pitchFamily="34" charset="0"/>
                <a:cs typeface="Calibri" pitchFamily="34" charset="0"/>
              </a:rPr>
              <a:t>aktywacje dla nowych pojęć.  </a:t>
            </a:r>
            <a:br>
              <a:rPr lang="pl-PL" dirty="0">
                <a:solidFill>
                  <a:srgbClr val="FFFFFF"/>
                </a:solidFill>
                <a:latin typeface="Calibri" pitchFamily="34" charset="0"/>
                <a:cs typeface="Calibri" pitchFamily="34" charset="0"/>
              </a:rPr>
            </a:br>
            <a:r>
              <a:rPr lang="pl-PL" dirty="0">
                <a:solidFill>
                  <a:srgbClr val="FFFFFF"/>
                </a:solidFill>
                <a:latin typeface="Calibri" pitchFamily="34" charset="0"/>
                <a:cs typeface="Calibri" pitchFamily="34" charset="0"/>
              </a:rPr>
              <a:t>Pobudzenia mózgu to naturalna baza </a:t>
            </a:r>
            <a:r>
              <a:rPr lang="en-US" dirty="0" err="1" smtClean="0">
                <a:solidFill>
                  <a:srgbClr val="FFFFFF"/>
                </a:solidFill>
                <a:latin typeface="Calibri" pitchFamily="34" charset="0"/>
                <a:cs typeface="Calibri" pitchFamily="34" charset="0"/>
              </a:rPr>
              <a:t>dla</a:t>
            </a:r>
            <a:r>
              <a:rPr lang="en-US" dirty="0" smtClean="0">
                <a:solidFill>
                  <a:srgbClr val="FFFFFF"/>
                </a:solidFill>
                <a:latin typeface="Calibri" pitchFamily="34" charset="0"/>
                <a:cs typeface="Calibri" pitchFamily="34" charset="0"/>
              </a:rPr>
              <a:t> </a:t>
            </a:r>
            <a:br>
              <a:rPr lang="en-US" dirty="0" smtClean="0">
                <a:solidFill>
                  <a:srgbClr val="FFFFFF"/>
                </a:solidFill>
                <a:latin typeface="Calibri" pitchFamily="34" charset="0"/>
                <a:cs typeface="Calibri" pitchFamily="34" charset="0"/>
              </a:rPr>
            </a:br>
            <a:r>
              <a:rPr lang="pl-PL" dirty="0" smtClean="0">
                <a:solidFill>
                  <a:srgbClr val="FFFFFF"/>
                </a:solidFill>
                <a:latin typeface="Calibri" pitchFamily="34" charset="0"/>
                <a:cs typeface="Calibri" pitchFamily="34" charset="0"/>
              </a:rPr>
              <a:t>reprezentacji </a:t>
            </a:r>
            <a:r>
              <a:rPr lang="pl-PL" dirty="0">
                <a:solidFill>
                  <a:srgbClr val="FFFFFF"/>
                </a:solidFill>
                <a:latin typeface="Calibri" pitchFamily="34" charset="0"/>
                <a:cs typeface="Calibri" pitchFamily="34" charset="0"/>
              </a:rPr>
              <a:t>semantycznych. </a:t>
            </a:r>
          </a:p>
          <a:p>
            <a:pPr algn="l" eaLnBrk="1" hangingPunct="1">
              <a:spcBef>
                <a:spcPct val="50000"/>
              </a:spcBef>
            </a:pPr>
            <a:r>
              <a:rPr lang="en-US" dirty="0">
                <a:solidFill>
                  <a:srgbClr val="FFFFFF"/>
                </a:solidFill>
                <a:latin typeface="Calibri" pitchFamily="34" charset="0"/>
                <a:cs typeface="Calibri" pitchFamily="34" charset="0"/>
              </a:rPr>
              <a:t>2010 First Workshop on Computational </a:t>
            </a:r>
            <a:r>
              <a:rPr lang="pl-PL" dirty="0" smtClean="0">
                <a:solidFill>
                  <a:srgbClr val="FFFFFF"/>
                </a:solidFill>
                <a:latin typeface="Calibri" pitchFamily="34" charset="0"/>
                <a:cs typeface="Calibri" pitchFamily="34" charset="0"/>
              </a:rPr>
              <a:t/>
            </a:r>
            <a:br>
              <a:rPr lang="pl-PL" dirty="0" smtClean="0">
                <a:solidFill>
                  <a:srgbClr val="FFFFFF"/>
                </a:solidFill>
                <a:latin typeface="Calibri" pitchFamily="34" charset="0"/>
                <a:cs typeface="Calibri" pitchFamily="34" charset="0"/>
              </a:rPr>
            </a:br>
            <a:r>
              <a:rPr lang="en-US" dirty="0" err="1" smtClean="0">
                <a:solidFill>
                  <a:srgbClr val="FFFFFF"/>
                </a:solidFill>
                <a:latin typeface="Calibri" pitchFamily="34" charset="0"/>
                <a:cs typeface="Calibri" pitchFamily="34" charset="0"/>
              </a:rPr>
              <a:t>Neurolinguistics</a:t>
            </a:r>
            <a:r>
              <a:rPr lang="pl-PL" dirty="0">
                <a:solidFill>
                  <a:srgbClr val="FFFFFF"/>
                </a:solidFill>
                <a:latin typeface="Calibri" pitchFamily="34" charset="0"/>
                <a:cs typeface="Calibri" pitchFamily="34" charset="0"/>
              </a:rPr>
              <a:t>.</a:t>
            </a:r>
          </a:p>
        </p:txBody>
      </p:sp>
      <p:pic>
        <p:nvPicPr>
          <p:cNvPr id="3277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1663" y="0"/>
            <a:ext cx="922337"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2945" y="2853908"/>
            <a:ext cx="3448050" cy="3495675"/>
          </a:xfrm>
          <a:prstGeom prst="rect">
            <a:avLst/>
          </a:prstGeom>
          <a:noFill/>
          <a:ln>
            <a:noFill/>
          </a:ln>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491972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7351"/>
                                        </p:tgtEl>
                                        <p:attrNameLst>
                                          <p:attrName>style.visibility</p:attrName>
                                        </p:attrNameLst>
                                      </p:cBhvr>
                                      <p:to>
                                        <p:strVal val="visible"/>
                                      </p:to>
                                    </p:set>
                                    <p:animEffect transition="in" filter="fade">
                                      <p:cBhvr>
                                        <p:cTn id="7" dur="500"/>
                                        <p:tgtEl>
                                          <p:spTgt spid="57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739900" y="301625"/>
            <a:ext cx="6111875" cy="685800"/>
          </a:xfrm>
          <a:effectLst/>
        </p:spPr>
        <p:txBody>
          <a:bodyPr/>
          <a:lstStyle/>
          <a:p>
            <a:pPr eaLnBrk="1" hangingPunct="1">
              <a:defRPr/>
            </a:pPr>
            <a:r>
              <a:rPr lang="pl-PL" dirty="0" smtClean="0">
                <a:latin typeface="Arial Unicode MS" pitchFamily="34" charset="-128"/>
              </a:rPr>
              <a:t>Segmentacja doświadczenia</a:t>
            </a:r>
          </a:p>
        </p:txBody>
      </p:sp>
      <p:sp>
        <p:nvSpPr>
          <p:cNvPr id="34819" name="Rectangle 3"/>
          <p:cNvSpPr>
            <a:spLocks noChangeArrowheads="1"/>
          </p:cNvSpPr>
          <p:nvPr/>
        </p:nvSpPr>
        <p:spPr bwMode="auto">
          <a:xfrm>
            <a:off x="493712" y="1355725"/>
            <a:ext cx="8326759" cy="1137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300"/>
              </a:spcAft>
              <a:buClr>
                <a:srgbClr val="FFC000"/>
              </a:buClr>
              <a:defRPr/>
            </a:pPr>
            <a:r>
              <a:rPr lang="pl-PL" sz="2000" dirty="0" smtClean="0">
                <a:latin typeface="Calibri" pitchFamily="34" charset="0"/>
                <a:cs typeface="Calibri" pitchFamily="34" charset="0"/>
              </a:rPr>
              <a:t>Świat naszych przeżyć jest sekwencją </a:t>
            </a:r>
            <a:r>
              <a:rPr lang="pl-PL" sz="2000" dirty="0">
                <a:latin typeface="Calibri" pitchFamily="34" charset="0"/>
                <a:cs typeface="Calibri" pitchFamily="34" charset="0"/>
              </a:rPr>
              <a:t>scen, </a:t>
            </a:r>
            <a:r>
              <a:rPr lang="pl-PL" sz="2000" dirty="0" smtClean="0">
                <a:latin typeface="Calibri" pitchFamily="34" charset="0"/>
                <a:cs typeface="Calibri" pitchFamily="34" charset="0"/>
              </a:rPr>
              <a:t>stany </a:t>
            </a:r>
            <a:r>
              <a:rPr lang="pl-PL" sz="2000" dirty="0">
                <a:latin typeface="Calibri" pitchFamily="34" charset="0"/>
                <a:cs typeface="Calibri" pitchFamily="34" charset="0"/>
              </a:rPr>
              <a:t>przejściowe nie są </a:t>
            </a:r>
            <a:r>
              <a:rPr lang="pl-PL" sz="2000" dirty="0" smtClean="0">
                <a:latin typeface="Calibri" pitchFamily="34" charset="0"/>
                <a:cs typeface="Calibri" pitchFamily="34" charset="0"/>
              </a:rPr>
              <a:t>postrzegane (J.M</a:t>
            </a:r>
            <a:r>
              <a:rPr lang="pl-PL" sz="2000" dirty="0">
                <a:latin typeface="Calibri" pitchFamily="34" charset="0"/>
                <a:cs typeface="Calibri" pitchFamily="34" charset="0"/>
              </a:rPr>
              <a:t>. </a:t>
            </a:r>
            <a:r>
              <a:rPr lang="pl-PL" sz="2000" dirty="0" err="1" smtClean="0">
                <a:latin typeface="Calibri" pitchFamily="34" charset="0"/>
                <a:cs typeface="Calibri" pitchFamily="34" charset="0"/>
              </a:rPr>
              <a:t>Zacks</a:t>
            </a:r>
            <a:r>
              <a:rPr lang="pl-PL" sz="2000" dirty="0" smtClean="0">
                <a:latin typeface="Calibri" pitchFamily="34" charset="0"/>
                <a:cs typeface="Calibri" pitchFamily="34" charset="0"/>
              </a:rPr>
              <a:t>, N.K</a:t>
            </a:r>
            <a:r>
              <a:rPr lang="pl-PL" sz="2000" dirty="0">
                <a:latin typeface="Calibri" pitchFamily="34" charset="0"/>
                <a:cs typeface="Calibri" pitchFamily="34" charset="0"/>
              </a:rPr>
              <a:t>. </a:t>
            </a:r>
            <a:r>
              <a:rPr lang="pl-PL" sz="2000" dirty="0" smtClean="0">
                <a:latin typeface="Calibri" pitchFamily="34" charset="0"/>
                <a:cs typeface="Calibri" pitchFamily="34" charset="0"/>
              </a:rPr>
              <a:t>Speer et al. </a:t>
            </a:r>
            <a:r>
              <a:rPr lang="pl-PL" sz="2000" dirty="0">
                <a:latin typeface="Calibri" pitchFamily="34" charset="0"/>
                <a:cs typeface="Calibri" pitchFamily="34" charset="0"/>
              </a:rPr>
              <a:t>The </a:t>
            </a:r>
            <a:r>
              <a:rPr lang="pl-PL" sz="2000" dirty="0" err="1">
                <a:latin typeface="Calibri" pitchFamily="34" charset="0"/>
                <a:cs typeface="Calibri" pitchFamily="34" charset="0"/>
              </a:rPr>
              <a:t>brain’s</a:t>
            </a:r>
            <a:r>
              <a:rPr lang="pl-PL" sz="2000" dirty="0">
                <a:latin typeface="Calibri" pitchFamily="34" charset="0"/>
                <a:cs typeface="Calibri" pitchFamily="34" charset="0"/>
              </a:rPr>
              <a:t> </a:t>
            </a:r>
            <a:r>
              <a:rPr lang="pl-PL" sz="2000" dirty="0" err="1">
                <a:latin typeface="Calibri" pitchFamily="34" charset="0"/>
                <a:cs typeface="Calibri" pitchFamily="34" charset="0"/>
              </a:rPr>
              <a:t>cutting-room</a:t>
            </a:r>
            <a:r>
              <a:rPr lang="pl-PL" sz="2000" dirty="0">
                <a:latin typeface="Calibri" pitchFamily="34" charset="0"/>
                <a:cs typeface="Calibri" pitchFamily="34" charset="0"/>
              </a:rPr>
              <a:t> </a:t>
            </a:r>
            <a:r>
              <a:rPr lang="pl-PL" sz="2000" dirty="0" err="1">
                <a:latin typeface="Calibri" pitchFamily="34" charset="0"/>
                <a:cs typeface="Calibri" pitchFamily="34" charset="0"/>
              </a:rPr>
              <a:t>floor</a:t>
            </a:r>
            <a:r>
              <a:rPr lang="pl-PL" sz="2000" dirty="0">
                <a:latin typeface="Calibri" pitchFamily="34" charset="0"/>
                <a:cs typeface="Calibri" pitchFamily="34" charset="0"/>
              </a:rPr>
              <a:t>: </a:t>
            </a:r>
            <a:r>
              <a:rPr lang="pl-PL" sz="2000" dirty="0" err="1">
                <a:latin typeface="Calibri" pitchFamily="34" charset="0"/>
                <a:cs typeface="Calibri" pitchFamily="34" charset="0"/>
              </a:rPr>
              <a:t>segmentation</a:t>
            </a:r>
            <a:r>
              <a:rPr lang="pl-PL" sz="2000" dirty="0">
                <a:latin typeface="Calibri" pitchFamily="34" charset="0"/>
                <a:cs typeface="Calibri" pitchFamily="34" charset="0"/>
              </a:rPr>
              <a:t> of </a:t>
            </a:r>
            <a:r>
              <a:rPr lang="pl-PL" sz="2000" dirty="0" err="1">
                <a:latin typeface="Calibri" pitchFamily="34" charset="0"/>
                <a:cs typeface="Calibri" pitchFamily="34" charset="0"/>
              </a:rPr>
              <a:t>narrative</a:t>
            </a:r>
            <a:r>
              <a:rPr lang="pl-PL" sz="2000" dirty="0">
                <a:latin typeface="Calibri" pitchFamily="34" charset="0"/>
                <a:cs typeface="Calibri" pitchFamily="34" charset="0"/>
              </a:rPr>
              <a:t> </a:t>
            </a:r>
            <a:r>
              <a:rPr lang="pl-PL" sz="2000" dirty="0" err="1">
                <a:latin typeface="Calibri" pitchFamily="34" charset="0"/>
                <a:cs typeface="Calibri" pitchFamily="34" charset="0"/>
              </a:rPr>
              <a:t>cinema</a:t>
            </a:r>
            <a:r>
              <a:rPr lang="pl-PL" sz="2000" dirty="0" smtClean="0">
                <a:latin typeface="Calibri" pitchFamily="34" charset="0"/>
                <a:cs typeface="Calibri" pitchFamily="34" charset="0"/>
              </a:rPr>
              <a:t>. </a:t>
            </a:r>
            <a:r>
              <a:rPr lang="pl-PL" sz="2000" dirty="0" err="1" smtClean="0">
                <a:latin typeface="Calibri" pitchFamily="34" charset="0"/>
                <a:cs typeface="Calibri" pitchFamily="34" charset="0"/>
              </a:rPr>
              <a:t>Frontiers</a:t>
            </a:r>
            <a:r>
              <a:rPr lang="pl-PL" sz="2000" dirty="0" smtClean="0">
                <a:latin typeface="Calibri" pitchFamily="34" charset="0"/>
                <a:cs typeface="Calibri" pitchFamily="34" charset="0"/>
              </a:rPr>
              <a:t> in </a:t>
            </a:r>
            <a:r>
              <a:rPr lang="pl-PL" sz="2000" dirty="0" err="1" smtClean="0">
                <a:latin typeface="Calibri" pitchFamily="34" charset="0"/>
                <a:cs typeface="Calibri" pitchFamily="34" charset="0"/>
              </a:rPr>
              <a:t>human</a:t>
            </a:r>
            <a:r>
              <a:rPr lang="pl-PL" sz="2000" dirty="0" smtClean="0">
                <a:latin typeface="Calibri" pitchFamily="34" charset="0"/>
                <a:cs typeface="Calibri" pitchFamily="34" charset="0"/>
              </a:rPr>
              <a:t> </a:t>
            </a:r>
            <a:r>
              <a:rPr lang="pl-PL" sz="2000" dirty="0" err="1" smtClean="0">
                <a:latin typeface="Calibri" pitchFamily="34" charset="0"/>
                <a:cs typeface="Calibri" pitchFamily="34" charset="0"/>
              </a:rPr>
              <a:t>neuroscience</a:t>
            </a:r>
            <a:r>
              <a:rPr lang="pl-PL" sz="2000" dirty="0" smtClean="0">
                <a:latin typeface="Calibri" pitchFamily="34" charset="0"/>
                <a:cs typeface="Calibri" pitchFamily="34" charset="0"/>
              </a:rPr>
              <a:t>, 2010).</a:t>
            </a:r>
            <a:endParaRPr lang="pl-PL" sz="2000" dirty="0">
              <a:latin typeface="Calibri" pitchFamily="34" charset="0"/>
              <a:cs typeface="Calibri" pitchFamily="34" charset="0"/>
            </a:endParaRPr>
          </a:p>
        </p:txBody>
      </p:sp>
      <p:pic>
        <p:nvPicPr>
          <p:cNvPr id="706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6052" y="2492896"/>
            <a:ext cx="5362575"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3"/>
          <p:cNvSpPr>
            <a:spLocks noChangeArrowheads="1"/>
          </p:cNvSpPr>
          <p:nvPr/>
        </p:nvSpPr>
        <p:spPr bwMode="auto">
          <a:xfrm>
            <a:off x="493712" y="2492896"/>
            <a:ext cx="3142185"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300"/>
              </a:spcAft>
              <a:buClr>
                <a:srgbClr val="FFC000"/>
              </a:buClr>
              <a:defRPr/>
            </a:pPr>
            <a:r>
              <a:rPr lang="pl-PL" sz="2000" dirty="0">
                <a:latin typeface="Calibri" pitchFamily="34" charset="0"/>
                <a:cs typeface="Calibri" pitchFamily="34" charset="0"/>
              </a:rPr>
              <a:t>Automatyczna segmentacja doświadczenia to podstawa percepcji, ułatwiająca planowanie, </a:t>
            </a:r>
            <a:r>
              <a:rPr lang="pl-PL" sz="2000" dirty="0" err="1" smtClean="0">
                <a:latin typeface="Calibri" pitchFamily="34" charset="0"/>
                <a:cs typeface="Calibri" pitchFamily="34" charset="0"/>
              </a:rPr>
              <a:t>zapamię</a:t>
            </a:r>
            <a:r>
              <a:rPr lang="pl-PL" sz="2000" dirty="0" smtClean="0">
                <a:latin typeface="Calibri" pitchFamily="34" charset="0"/>
                <a:cs typeface="Calibri" pitchFamily="34" charset="0"/>
              </a:rPr>
              <a:t>- </a:t>
            </a:r>
            <a:r>
              <a:rPr lang="pl-PL" sz="2000" dirty="0" err="1" smtClean="0">
                <a:latin typeface="Calibri" pitchFamily="34" charset="0"/>
                <a:cs typeface="Calibri" pitchFamily="34" charset="0"/>
              </a:rPr>
              <a:t>tywanie</a:t>
            </a:r>
            <a:r>
              <a:rPr lang="pl-PL" sz="2000" dirty="0">
                <a:latin typeface="Calibri" pitchFamily="34" charset="0"/>
                <a:cs typeface="Calibri" pitchFamily="34" charset="0"/>
              </a:rPr>
              <a:t>, łączenie informacji. </a:t>
            </a:r>
          </a:p>
          <a:p>
            <a:pPr>
              <a:spcAft>
                <a:spcPts val="300"/>
              </a:spcAft>
              <a:buClr>
                <a:srgbClr val="FFC000"/>
              </a:buClr>
              <a:defRPr/>
            </a:pPr>
            <a:r>
              <a:rPr lang="pl-PL" sz="2000" dirty="0">
                <a:latin typeface="Calibri" pitchFamily="34" charset="0"/>
                <a:cs typeface="Calibri" pitchFamily="34" charset="0"/>
              </a:rPr>
              <a:t>Przejścia pomiędzy segmentami wynikają z obserwacji istotnych zmian sytuacji, pojawienia się postaci, ich interakcji, miejsca, celów, jak na filmie. </a:t>
            </a:r>
            <a:endParaRPr lang="en-US" sz="2000" dirty="0">
              <a:latin typeface="Calibri" pitchFamily="34" charset="0"/>
              <a:cs typeface="Calibri" pitchFamily="34" charset="0"/>
            </a:endParaRPr>
          </a:p>
        </p:txBody>
      </p:sp>
    </p:spTree>
    <p:extLst>
      <p:ext uri="{BB962C8B-B14F-4D97-AF65-F5344CB8AC3E}">
        <p14:creationId xmlns:p14="http://schemas.microsoft.com/office/powerpoint/2010/main" val="3719526176"/>
      </p:ext>
    </p:extLst>
  </p:cSld>
  <p:clrMapOvr>
    <a:masterClrMapping/>
  </p:clrMapOvr>
  <p:transition spd="slow">
    <p:checke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02" name="Rectangle 2"/>
          <p:cNvSpPr>
            <a:spLocks noGrp="1" noChangeArrowheads="1"/>
          </p:cNvSpPr>
          <p:nvPr>
            <p:ph type="title"/>
          </p:nvPr>
        </p:nvSpPr>
        <p:spPr>
          <a:xfrm>
            <a:off x="971550" y="311150"/>
            <a:ext cx="7129463" cy="669925"/>
          </a:xfrm>
        </p:spPr>
        <p:txBody>
          <a:bodyPr/>
          <a:lstStyle/>
          <a:p>
            <a:pPr>
              <a:defRPr/>
            </a:pPr>
            <a:r>
              <a:rPr lang="pl-PL" sz="4000" dirty="0" smtClean="0">
                <a:latin typeface="Arial Unicode MS" pitchFamily="34" charset="-122"/>
              </a:rPr>
              <a:t>Problemy wymagające wglądu</a:t>
            </a:r>
          </a:p>
        </p:txBody>
      </p:sp>
      <p:grpSp>
        <p:nvGrpSpPr>
          <p:cNvPr id="51203" name="Group 716808"/>
          <p:cNvGrpSpPr>
            <a:grpSpLocks/>
          </p:cNvGrpSpPr>
          <p:nvPr/>
        </p:nvGrpSpPr>
        <p:grpSpPr bwMode="auto">
          <a:xfrm>
            <a:off x="1182688" y="2828925"/>
            <a:ext cx="4159250" cy="2824163"/>
            <a:chOff x="1182712" y="2829059"/>
            <a:chExt cx="4159876" cy="2824766"/>
          </a:xfrm>
        </p:grpSpPr>
        <p:sp>
          <p:nvSpPr>
            <p:cNvPr id="51225" name="Oval 3"/>
            <p:cNvSpPr>
              <a:spLocks noChangeArrowheads="1"/>
            </p:cNvSpPr>
            <p:nvPr/>
          </p:nvSpPr>
          <p:spPr bwMode="auto">
            <a:xfrm>
              <a:off x="1687133" y="5164428"/>
              <a:ext cx="489397" cy="489397"/>
            </a:xfrm>
            <a:prstGeom prst="ellipse">
              <a:avLst/>
            </a:prstGeom>
            <a:solidFill>
              <a:schemeClr val="hlink"/>
            </a:solidFill>
            <a:ln w="9525" algn="ctr">
              <a:solidFill>
                <a:schemeClr val="tx1"/>
              </a:solidFill>
              <a:round/>
              <a:headEnd/>
              <a:tailEnd/>
            </a:ln>
          </p:spPr>
          <p:txBody>
            <a:bodyPr wrap="none" anchor="ctr"/>
            <a:lstStyle/>
            <a:p>
              <a:pPr algn="ctr"/>
              <a:endParaRPr lang="pl-PL" sz="2000" dirty="0">
                <a:solidFill>
                  <a:srgbClr val="EAEAEA"/>
                </a:solidFill>
                <a:latin typeface="Calibri" pitchFamily="34" charset="0"/>
                <a:cs typeface="Calibri" pitchFamily="34" charset="0"/>
              </a:endParaRPr>
            </a:p>
          </p:txBody>
        </p:sp>
        <p:sp>
          <p:nvSpPr>
            <p:cNvPr id="51226" name="Oval 17"/>
            <p:cNvSpPr>
              <a:spLocks noChangeArrowheads="1"/>
            </p:cNvSpPr>
            <p:nvPr/>
          </p:nvSpPr>
          <p:spPr bwMode="auto">
            <a:xfrm>
              <a:off x="1182712" y="4829577"/>
              <a:ext cx="377780" cy="334851"/>
            </a:xfrm>
            <a:prstGeom prst="ellipse">
              <a:avLst/>
            </a:prstGeom>
            <a:solidFill>
              <a:schemeClr val="hlink"/>
            </a:solidFill>
            <a:ln w="9525" algn="ctr">
              <a:solidFill>
                <a:schemeClr val="tx1"/>
              </a:solidFill>
              <a:round/>
              <a:headEnd/>
              <a:tailEnd/>
            </a:ln>
          </p:spPr>
          <p:txBody>
            <a:bodyPr wrap="none" anchor="ctr"/>
            <a:lstStyle/>
            <a:p>
              <a:pPr algn="ctr"/>
              <a:endParaRPr lang="pl-PL" sz="2000" dirty="0">
                <a:solidFill>
                  <a:srgbClr val="EAEAEA"/>
                </a:solidFill>
                <a:latin typeface="Calibri" pitchFamily="34" charset="0"/>
                <a:cs typeface="Calibri" pitchFamily="34" charset="0"/>
              </a:endParaRPr>
            </a:p>
          </p:txBody>
        </p:sp>
        <p:sp>
          <p:nvSpPr>
            <p:cNvPr id="51227" name="Oval 18"/>
            <p:cNvSpPr>
              <a:spLocks noChangeArrowheads="1"/>
            </p:cNvSpPr>
            <p:nvPr/>
          </p:nvSpPr>
          <p:spPr bwMode="auto">
            <a:xfrm>
              <a:off x="1594834" y="2829059"/>
              <a:ext cx="489397" cy="489397"/>
            </a:xfrm>
            <a:prstGeom prst="ellipse">
              <a:avLst/>
            </a:prstGeom>
            <a:solidFill>
              <a:schemeClr val="hlink"/>
            </a:solidFill>
            <a:ln w="9525" algn="ctr">
              <a:solidFill>
                <a:schemeClr val="tx1"/>
              </a:solidFill>
              <a:round/>
              <a:headEnd/>
              <a:tailEnd/>
            </a:ln>
          </p:spPr>
          <p:txBody>
            <a:bodyPr wrap="none" anchor="ctr"/>
            <a:lstStyle/>
            <a:p>
              <a:pPr algn="ctr"/>
              <a:endParaRPr lang="pl-PL" sz="2000" dirty="0">
                <a:solidFill>
                  <a:srgbClr val="EAEAEA"/>
                </a:solidFill>
                <a:latin typeface="Calibri" pitchFamily="34" charset="0"/>
                <a:cs typeface="Calibri" pitchFamily="34" charset="0"/>
              </a:endParaRPr>
            </a:p>
          </p:txBody>
        </p:sp>
        <p:sp>
          <p:nvSpPr>
            <p:cNvPr id="51228" name="Oval 19"/>
            <p:cNvSpPr>
              <a:spLocks noChangeArrowheads="1"/>
            </p:cNvSpPr>
            <p:nvPr/>
          </p:nvSpPr>
          <p:spPr bwMode="auto">
            <a:xfrm>
              <a:off x="1182712" y="4140886"/>
              <a:ext cx="377780" cy="334851"/>
            </a:xfrm>
            <a:prstGeom prst="ellipse">
              <a:avLst/>
            </a:prstGeom>
            <a:solidFill>
              <a:schemeClr val="hlink"/>
            </a:solidFill>
            <a:ln w="9525" algn="ctr">
              <a:solidFill>
                <a:schemeClr val="tx1"/>
              </a:solidFill>
              <a:round/>
              <a:headEnd/>
              <a:tailEnd/>
            </a:ln>
          </p:spPr>
          <p:txBody>
            <a:bodyPr wrap="none" anchor="ctr"/>
            <a:lstStyle/>
            <a:p>
              <a:pPr algn="ctr"/>
              <a:endParaRPr lang="pl-PL" sz="2000" dirty="0">
                <a:solidFill>
                  <a:srgbClr val="EAEAEA"/>
                </a:solidFill>
                <a:latin typeface="Calibri" pitchFamily="34" charset="0"/>
                <a:cs typeface="Calibri" pitchFamily="34" charset="0"/>
              </a:endParaRPr>
            </a:p>
          </p:txBody>
        </p:sp>
        <p:sp>
          <p:nvSpPr>
            <p:cNvPr id="51229" name="Oval 20"/>
            <p:cNvSpPr>
              <a:spLocks noChangeArrowheads="1"/>
            </p:cNvSpPr>
            <p:nvPr/>
          </p:nvSpPr>
          <p:spPr bwMode="auto">
            <a:xfrm>
              <a:off x="1238521" y="3520224"/>
              <a:ext cx="377780" cy="334851"/>
            </a:xfrm>
            <a:prstGeom prst="ellipse">
              <a:avLst/>
            </a:prstGeom>
            <a:solidFill>
              <a:schemeClr val="hlink"/>
            </a:solidFill>
            <a:ln w="9525" algn="ctr">
              <a:solidFill>
                <a:schemeClr val="tx1"/>
              </a:solidFill>
              <a:round/>
              <a:headEnd/>
              <a:tailEnd/>
            </a:ln>
          </p:spPr>
          <p:txBody>
            <a:bodyPr wrap="none" anchor="ctr"/>
            <a:lstStyle/>
            <a:p>
              <a:pPr algn="ctr"/>
              <a:endParaRPr lang="pl-PL" sz="2000" dirty="0">
                <a:solidFill>
                  <a:srgbClr val="EAEAEA"/>
                </a:solidFill>
                <a:latin typeface="Calibri" pitchFamily="34" charset="0"/>
                <a:cs typeface="Calibri" pitchFamily="34" charset="0"/>
              </a:endParaRPr>
            </a:p>
          </p:txBody>
        </p:sp>
        <p:sp>
          <p:nvSpPr>
            <p:cNvPr id="51230" name="Oval 21"/>
            <p:cNvSpPr>
              <a:spLocks noChangeArrowheads="1"/>
            </p:cNvSpPr>
            <p:nvPr/>
          </p:nvSpPr>
          <p:spPr bwMode="auto">
            <a:xfrm>
              <a:off x="4921883" y="4230706"/>
              <a:ext cx="377780" cy="334851"/>
            </a:xfrm>
            <a:prstGeom prst="ellipse">
              <a:avLst/>
            </a:prstGeom>
            <a:solidFill>
              <a:srgbClr val="FFC000"/>
            </a:solidFill>
            <a:ln w="9525" algn="ctr">
              <a:solidFill>
                <a:schemeClr val="tx1"/>
              </a:solidFill>
              <a:round/>
              <a:headEnd/>
              <a:tailEnd/>
            </a:ln>
          </p:spPr>
          <p:txBody>
            <a:bodyPr wrap="none" anchor="ctr"/>
            <a:lstStyle/>
            <a:p>
              <a:pPr algn="ctr"/>
              <a:endParaRPr lang="pl-PL" sz="2000" dirty="0">
                <a:solidFill>
                  <a:srgbClr val="EAEAEA"/>
                </a:solidFill>
                <a:latin typeface="Calibri" pitchFamily="34" charset="0"/>
                <a:cs typeface="Calibri" pitchFamily="34" charset="0"/>
              </a:endParaRPr>
            </a:p>
          </p:txBody>
        </p:sp>
        <p:sp>
          <p:nvSpPr>
            <p:cNvPr id="51231" name="Oval 22"/>
            <p:cNvSpPr>
              <a:spLocks noChangeArrowheads="1"/>
            </p:cNvSpPr>
            <p:nvPr/>
          </p:nvSpPr>
          <p:spPr bwMode="auto">
            <a:xfrm>
              <a:off x="4964808" y="3588912"/>
              <a:ext cx="377780" cy="334851"/>
            </a:xfrm>
            <a:prstGeom prst="ellipse">
              <a:avLst/>
            </a:prstGeom>
            <a:solidFill>
              <a:schemeClr val="hlink"/>
            </a:solidFill>
            <a:ln w="9525" algn="ctr">
              <a:solidFill>
                <a:schemeClr val="tx1"/>
              </a:solidFill>
              <a:round/>
              <a:headEnd/>
              <a:tailEnd/>
            </a:ln>
          </p:spPr>
          <p:txBody>
            <a:bodyPr wrap="none" anchor="ctr"/>
            <a:lstStyle/>
            <a:p>
              <a:pPr algn="ctr"/>
              <a:endParaRPr lang="pl-PL" sz="2000" dirty="0">
                <a:solidFill>
                  <a:srgbClr val="EAEAEA"/>
                </a:solidFill>
                <a:latin typeface="Calibri" pitchFamily="34" charset="0"/>
                <a:cs typeface="Calibri" pitchFamily="34" charset="0"/>
              </a:endParaRPr>
            </a:p>
          </p:txBody>
        </p:sp>
        <p:sp>
          <p:nvSpPr>
            <p:cNvPr id="51232" name="Oval 23"/>
            <p:cNvSpPr>
              <a:spLocks noChangeArrowheads="1"/>
            </p:cNvSpPr>
            <p:nvPr/>
          </p:nvSpPr>
          <p:spPr bwMode="auto">
            <a:xfrm>
              <a:off x="4756602" y="2914919"/>
              <a:ext cx="377780" cy="334851"/>
            </a:xfrm>
            <a:prstGeom prst="ellipse">
              <a:avLst/>
            </a:prstGeom>
            <a:solidFill>
              <a:srgbClr val="FFC000"/>
            </a:solidFill>
            <a:ln w="9525" algn="ctr">
              <a:solidFill>
                <a:schemeClr val="tx1"/>
              </a:solidFill>
              <a:round/>
              <a:headEnd/>
              <a:tailEnd/>
            </a:ln>
          </p:spPr>
          <p:txBody>
            <a:bodyPr wrap="none" anchor="ctr"/>
            <a:lstStyle/>
            <a:p>
              <a:pPr algn="ctr"/>
              <a:endParaRPr lang="pl-PL" sz="2000" dirty="0">
                <a:solidFill>
                  <a:srgbClr val="EAEAEA"/>
                </a:solidFill>
                <a:latin typeface="Calibri" pitchFamily="34" charset="0"/>
                <a:cs typeface="Calibri" pitchFamily="34" charset="0"/>
              </a:endParaRPr>
            </a:p>
          </p:txBody>
        </p:sp>
      </p:grpSp>
      <p:cxnSp>
        <p:nvCxnSpPr>
          <p:cNvPr id="26628" name="Straight Arrow Connector 26"/>
          <p:cNvCxnSpPr>
            <a:cxnSpLocks noChangeShapeType="1"/>
          </p:cNvCxnSpPr>
          <p:nvPr/>
        </p:nvCxnSpPr>
        <p:spPr bwMode="auto">
          <a:xfrm flipV="1">
            <a:off x="2176463" y="4397375"/>
            <a:ext cx="2800350" cy="976313"/>
          </a:xfrm>
          <a:prstGeom prst="straightConnector1">
            <a:avLst/>
          </a:prstGeom>
          <a:noFill/>
          <a:ln w="25400" algn="ctr">
            <a:solidFill>
              <a:schemeClr val="accent3"/>
            </a:solidFill>
            <a:round/>
            <a:headEnd type="triangle" w="med" len="med"/>
            <a:tailEnd type="triangle" w="med" len="med"/>
          </a:ln>
        </p:spPr>
      </p:cxnSp>
      <p:cxnSp>
        <p:nvCxnSpPr>
          <p:cNvPr id="26629" name="Straight Arrow Connector 27"/>
          <p:cNvCxnSpPr>
            <a:cxnSpLocks noChangeShapeType="1"/>
            <a:stCxn id="51225" idx="1"/>
            <a:endCxn id="51226" idx="5"/>
          </p:cNvCxnSpPr>
          <p:nvPr/>
        </p:nvCxnSpPr>
        <p:spPr bwMode="auto">
          <a:xfrm flipH="1" flipV="1">
            <a:off x="1504950" y="5114925"/>
            <a:ext cx="254000" cy="120650"/>
          </a:xfrm>
          <a:prstGeom prst="straightConnector1">
            <a:avLst/>
          </a:prstGeom>
          <a:noFill/>
          <a:ln w="9525" algn="ctr">
            <a:solidFill>
              <a:schemeClr val="accent3"/>
            </a:solidFill>
            <a:round/>
            <a:headEnd/>
            <a:tailEnd type="arrow" w="med" len="med"/>
          </a:ln>
        </p:spPr>
      </p:cxnSp>
      <p:cxnSp>
        <p:nvCxnSpPr>
          <p:cNvPr id="26630" name="Straight Arrow Connector 31"/>
          <p:cNvCxnSpPr>
            <a:cxnSpLocks noChangeShapeType="1"/>
            <a:stCxn id="51225" idx="7"/>
          </p:cNvCxnSpPr>
          <p:nvPr/>
        </p:nvCxnSpPr>
        <p:spPr bwMode="auto">
          <a:xfrm flipV="1">
            <a:off x="2105025" y="3921125"/>
            <a:ext cx="2940050" cy="1314450"/>
          </a:xfrm>
          <a:prstGeom prst="straightConnector1">
            <a:avLst/>
          </a:prstGeom>
          <a:noFill/>
          <a:ln w="25400" algn="ctr">
            <a:solidFill>
              <a:schemeClr val="accent3"/>
            </a:solidFill>
            <a:round/>
            <a:headEnd type="triangle" w="med" len="med"/>
            <a:tailEnd type="triangle" w="med" len="med"/>
          </a:ln>
        </p:spPr>
      </p:cxnSp>
      <p:cxnSp>
        <p:nvCxnSpPr>
          <p:cNvPr id="26631" name="Straight Arrow Connector 33"/>
          <p:cNvCxnSpPr>
            <a:cxnSpLocks noChangeShapeType="1"/>
            <a:stCxn id="51225" idx="7"/>
            <a:endCxn id="51232" idx="3"/>
          </p:cNvCxnSpPr>
          <p:nvPr/>
        </p:nvCxnSpPr>
        <p:spPr bwMode="auto">
          <a:xfrm flipV="1">
            <a:off x="2105025" y="3200400"/>
            <a:ext cx="2706688" cy="2035175"/>
          </a:xfrm>
          <a:prstGeom prst="straightConnector1">
            <a:avLst/>
          </a:prstGeom>
          <a:noFill/>
          <a:ln w="25400" algn="ctr">
            <a:solidFill>
              <a:schemeClr val="accent3"/>
            </a:solidFill>
            <a:round/>
            <a:headEnd type="triangle" w="med" len="med"/>
            <a:tailEnd type="triangle" w="med" len="med"/>
          </a:ln>
        </p:spPr>
      </p:cxnSp>
      <p:grpSp>
        <p:nvGrpSpPr>
          <p:cNvPr id="3" name="Group 716802"/>
          <p:cNvGrpSpPr>
            <a:grpSpLocks/>
          </p:cNvGrpSpPr>
          <p:nvPr/>
        </p:nvGrpSpPr>
        <p:grpSpPr bwMode="auto">
          <a:xfrm>
            <a:off x="1371600" y="3246438"/>
            <a:ext cx="295275" cy="1557337"/>
            <a:chOff x="1371602" y="3246785"/>
            <a:chExt cx="294903" cy="1557366"/>
          </a:xfrm>
        </p:grpSpPr>
        <p:cxnSp>
          <p:nvCxnSpPr>
            <p:cNvPr id="51222" name="Straight Arrow Connector 40"/>
            <p:cNvCxnSpPr>
              <a:cxnSpLocks noChangeShapeType="1"/>
            </p:cNvCxnSpPr>
            <p:nvPr/>
          </p:nvCxnSpPr>
          <p:spPr bwMode="auto">
            <a:xfrm flipH="1" flipV="1">
              <a:off x="1371602" y="4565556"/>
              <a:ext cx="1" cy="238595"/>
            </a:xfrm>
            <a:prstGeom prst="straightConnector1">
              <a:avLst/>
            </a:prstGeom>
            <a:noFill/>
            <a:ln w="9525" algn="ctr">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51223" name="Straight Arrow Connector 42"/>
            <p:cNvCxnSpPr>
              <a:cxnSpLocks noChangeShapeType="1"/>
            </p:cNvCxnSpPr>
            <p:nvPr/>
          </p:nvCxnSpPr>
          <p:spPr bwMode="auto">
            <a:xfrm flipH="1" flipV="1">
              <a:off x="1427410" y="3896424"/>
              <a:ext cx="1" cy="238595"/>
            </a:xfrm>
            <a:prstGeom prst="straightConnector1">
              <a:avLst/>
            </a:prstGeom>
            <a:noFill/>
            <a:ln w="9525" algn="ctr">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51224" name="Straight Arrow Connector 43"/>
            <p:cNvCxnSpPr>
              <a:cxnSpLocks noChangeShapeType="1"/>
              <a:stCxn id="51229" idx="0"/>
              <a:endCxn id="51227" idx="3"/>
            </p:cNvCxnSpPr>
            <p:nvPr/>
          </p:nvCxnSpPr>
          <p:spPr bwMode="auto">
            <a:xfrm flipV="1">
              <a:off x="1427411" y="3246785"/>
              <a:ext cx="239094" cy="273439"/>
            </a:xfrm>
            <a:prstGeom prst="straightConnector1">
              <a:avLst/>
            </a:prstGeom>
            <a:noFill/>
            <a:ln w="9525" algn="ctr">
              <a:solidFill>
                <a:schemeClr val="bg1"/>
              </a:solidFill>
              <a:round/>
              <a:headEnd/>
              <a:tailEnd type="arrow" w="med" len="med"/>
            </a:ln>
            <a:extLst>
              <a:ext uri="{909E8E84-426E-40DD-AFC4-6F175D3DCCD1}">
                <a14:hiddenFill xmlns:a14="http://schemas.microsoft.com/office/drawing/2010/main">
                  <a:noFill/>
                </a14:hiddenFill>
              </a:ext>
            </a:extLst>
          </p:spPr>
        </p:cxnSp>
      </p:grpSp>
      <p:cxnSp>
        <p:nvCxnSpPr>
          <p:cNvPr id="51" name="Straight Arrow Connector 50"/>
          <p:cNvCxnSpPr>
            <a:cxnSpLocks noChangeShapeType="1"/>
            <a:endCxn id="51231" idx="2"/>
          </p:cNvCxnSpPr>
          <p:nvPr/>
        </p:nvCxnSpPr>
        <p:spPr bwMode="auto">
          <a:xfrm flipV="1">
            <a:off x="1504950" y="3756025"/>
            <a:ext cx="3459163" cy="552450"/>
          </a:xfrm>
          <a:prstGeom prst="straightConnector1">
            <a:avLst/>
          </a:prstGeom>
          <a:noFill/>
          <a:ln w="25400" algn="ctr">
            <a:solidFill>
              <a:schemeClr val="accent3"/>
            </a:solidFill>
            <a:round/>
            <a:headEnd type="triangle" w="med" len="med"/>
            <a:tailEnd type="triangle" w="med" len="med"/>
          </a:ln>
        </p:spPr>
      </p:cxnSp>
      <p:cxnSp>
        <p:nvCxnSpPr>
          <p:cNvPr id="54" name="Straight Arrow Connector 53"/>
          <p:cNvCxnSpPr>
            <a:cxnSpLocks noChangeShapeType="1"/>
            <a:stCxn id="51227" idx="4"/>
            <a:endCxn id="51225" idx="0"/>
          </p:cNvCxnSpPr>
          <p:nvPr/>
        </p:nvCxnSpPr>
        <p:spPr bwMode="auto">
          <a:xfrm>
            <a:off x="1839913" y="3317875"/>
            <a:ext cx="92075" cy="1846263"/>
          </a:xfrm>
          <a:prstGeom prst="straightConnector1">
            <a:avLst/>
          </a:prstGeom>
          <a:noFill/>
          <a:ln w="25400" algn="ctr">
            <a:solidFill>
              <a:schemeClr val="accent3"/>
            </a:solidFill>
            <a:round/>
            <a:headEnd type="triangle" w="med" len="med"/>
            <a:tailEnd type="triangle" w="med" len="med"/>
          </a:ln>
        </p:spPr>
      </p:cxnSp>
      <p:sp>
        <p:nvSpPr>
          <p:cNvPr id="51211" name="TextBox 716807"/>
          <p:cNvSpPr txBox="1">
            <a:spLocks noChangeArrowheads="1"/>
          </p:cNvSpPr>
          <p:nvPr/>
        </p:nvSpPr>
        <p:spPr bwMode="auto">
          <a:xfrm>
            <a:off x="6088063" y="3249613"/>
            <a:ext cx="25241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bg1"/>
                </a:solidFill>
                <a:latin typeface="Arial Unicode MS" pitchFamily="34" charset="-128"/>
                <a:cs typeface="Arial" pitchFamily="34" charset="0"/>
              </a:defRPr>
            </a:lvl1pPr>
            <a:lvl2pPr marL="742950" indent="-285750" eaLnBrk="0" hangingPunct="0">
              <a:defRPr sz="4400">
                <a:solidFill>
                  <a:schemeClr val="bg1"/>
                </a:solidFill>
                <a:latin typeface="Arial Unicode MS" pitchFamily="34" charset="-128"/>
                <a:cs typeface="Arial" pitchFamily="34" charset="0"/>
              </a:defRPr>
            </a:lvl2pPr>
            <a:lvl3pPr marL="1143000" indent="-228600" eaLnBrk="0" hangingPunct="0">
              <a:defRPr sz="4400">
                <a:solidFill>
                  <a:schemeClr val="bg1"/>
                </a:solidFill>
                <a:latin typeface="Arial Unicode MS" pitchFamily="34" charset="-128"/>
                <a:cs typeface="Arial" pitchFamily="34" charset="0"/>
              </a:defRPr>
            </a:lvl3pPr>
            <a:lvl4pPr marL="1600200" indent="-228600" eaLnBrk="0" hangingPunct="0">
              <a:defRPr sz="4400">
                <a:solidFill>
                  <a:schemeClr val="bg1"/>
                </a:solidFill>
                <a:latin typeface="Arial Unicode MS" pitchFamily="34" charset="-128"/>
                <a:cs typeface="Arial" pitchFamily="34" charset="0"/>
              </a:defRPr>
            </a:lvl4pPr>
            <a:lvl5pPr marL="2057400" indent="-228600" eaLnBrk="0" hangingPunct="0">
              <a:defRPr sz="4400">
                <a:solidFill>
                  <a:schemeClr val="bg1"/>
                </a:solidFill>
                <a:latin typeface="Arial Unicode MS" pitchFamily="34" charset="-128"/>
                <a:cs typeface="Arial" pitchFamily="34" charset="0"/>
              </a:defRPr>
            </a:lvl5pPr>
            <a:lvl6pPr marL="2514600" indent="-228600" eaLnBrk="0" fontAlgn="base" hangingPunct="0">
              <a:spcBef>
                <a:spcPct val="0"/>
              </a:spcBef>
              <a:spcAft>
                <a:spcPct val="0"/>
              </a:spcAft>
              <a:defRPr sz="4400">
                <a:solidFill>
                  <a:schemeClr val="bg1"/>
                </a:solidFill>
                <a:latin typeface="Arial Unicode MS" pitchFamily="34" charset="-128"/>
                <a:cs typeface="Arial" pitchFamily="34" charset="0"/>
              </a:defRPr>
            </a:lvl6pPr>
            <a:lvl7pPr marL="2971800" indent="-228600" eaLnBrk="0" fontAlgn="base" hangingPunct="0">
              <a:spcBef>
                <a:spcPct val="0"/>
              </a:spcBef>
              <a:spcAft>
                <a:spcPct val="0"/>
              </a:spcAft>
              <a:defRPr sz="4400">
                <a:solidFill>
                  <a:schemeClr val="bg1"/>
                </a:solidFill>
                <a:latin typeface="Arial Unicode MS" pitchFamily="34" charset="-128"/>
                <a:cs typeface="Arial" pitchFamily="34" charset="0"/>
              </a:defRPr>
            </a:lvl7pPr>
            <a:lvl8pPr marL="3429000" indent="-228600" eaLnBrk="0" fontAlgn="base" hangingPunct="0">
              <a:spcBef>
                <a:spcPct val="0"/>
              </a:spcBef>
              <a:spcAft>
                <a:spcPct val="0"/>
              </a:spcAft>
              <a:defRPr sz="4400">
                <a:solidFill>
                  <a:schemeClr val="bg1"/>
                </a:solidFill>
                <a:latin typeface="Arial Unicode MS" pitchFamily="34" charset="-128"/>
                <a:cs typeface="Arial" pitchFamily="34" charset="0"/>
              </a:defRPr>
            </a:lvl8pPr>
            <a:lvl9pPr marL="3886200" indent="-228600" eaLnBrk="0" fontAlgn="base" hangingPunct="0">
              <a:spcBef>
                <a:spcPct val="0"/>
              </a:spcBef>
              <a:spcAft>
                <a:spcPct val="0"/>
              </a:spcAft>
              <a:defRPr sz="4400">
                <a:solidFill>
                  <a:schemeClr val="bg1"/>
                </a:solidFill>
                <a:latin typeface="Arial Unicode MS" pitchFamily="34" charset="-128"/>
                <a:cs typeface="Arial" pitchFamily="34" charset="0"/>
              </a:defRPr>
            </a:lvl9pPr>
          </a:lstStyle>
          <a:p>
            <a:pPr eaLnBrk="1" hangingPunct="1"/>
            <a:r>
              <a:rPr lang="pl-PL" sz="2000" dirty="0">
                <a:solidFill>
                  <a:srgbClr val="EAEAEA"/>
                </a:solidFill>
                <a:latin typeface="Calibri" pitchFamily="34" charset="0"/>
                <a:cs typeface="Calibri" pitchFamily="34" charset="0"/>
              </a:rPr>
              <a:t>Prawy płat skroniowy</a:t>
            </a:r>
            <a:endParaRPr lang="en-US" sz="2000" dirty="0">
              <a:solidFill>
                <a:srgbClr val="EAEAEA"/>
              </a:solidFill>
              <a:latin typeface="Calibri" pitchFamily="34" charset="0"/>
              <a:cs typeface="Calibri" pitchFamily="34" charset="0"/>
            </a:endParaRPr>
          </a:p>
        </p:txBody>
      </p:sp>
      <p:sp>
        <p:nvSpPr>
          <p:cNvPr id="51212" name="TextBox 62"/>
          <p:cNvSpPr txBox="1">
            <a:spLocks noChangeArrowheads="1"/>
          </p:cNvSpPr>
          <p:nvPr/>
        </p:nvSpPr>
        <p:spPr bwMode="auto">
          <a:xfrm>
            <a:off x="833438" y="6227763"/>
            <a:ext cx="64754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bg1"/>
                </a:solidFill>
                <a:latin typeface="Arial Unicode MS" pitchFamily="34" charset="-128"/>
                <a:cs typeface="Arial" pitchFamily="34" charset="0"/>
              </a:defRPr>
            </a:lvl1pPr>
            <a:lvl2pPr marL="742950" indent="-285750" eaLnBrk="0" hangingPunct="0">
              <a:defRPr sz="4400">
                <a:solidFill>
                  <a:schemeClr val="bg1"/>
                </a:solidFill>
                <a:latin typeface="Arial Unicode MS" pitchFamily="34" charset="-128"/>
                <a:cs typeface="Arial" pitchFamily="34" charset="0"/>
              </a:defRPr>
            </a:lvl2pPr>
            <a:lvl3pPr marL="1143000" indent="-228600" eaLnBrk="0" hangingPunct="0">
              <a:defRPr sz="4400">
                <a:solidFill>
                  <a:schemeClr val="bg1"/>
                </a:solidFill>
                <a:latin typeface="Arial Unicode MS" pitchFamily="34" charset="-128"/>
                <a:cs typeface="Arial" pitchFamily="34" charset="0"/>
              </a:defRPr>
            </a:lvl3pPr>
            <a:lvl4pPr marL="1600200" indent="-228600" eaLnBrk="0" hangingPunct="0">
              <a:defRPr sz="4400">
                <a:solidFill>
                  <a:schemeClr val="bg1"/>
                </a:solidFill>
                <a:latin typeface="Arial Unicode MS" pitchFamily="34" charset="-128"/>
                <a:cs typeface="Arial" pitchFamily="34" charset="0"/>
              </a:defRPr>
            </a:lvl4pPr>
            <a:lvl5pPr marL="2057400" indent="-228600" eaLnBrk="0" hangingPunct="0">
              <a:defRPr sz="4400">
                <a:solidFill>
                  <a:schemeClr val="bg1"/>
                </a:solidFill>
                <a:latin typeface="Arial Unicode MS" pitchFamily="34" charset="-128"/>
                <a:cs typeface="Arial" pitchFamily="34" charset="0"/>
              </a:defRPr>
            </a:lvl5pPr>
            <a:lvl6pPr marL="2514600" indent="-228600" eaLnBrk="0" fontAlgn="base" hangingPunct="0">
              <a:spcBef>
                <a:spcPct val="0"/>
              </a:spcBef>
              <a:spcAft>
                <a:spcPct val="0"/>
              </a:spcAft>
              <a:defRPr sz="4400">
                <a:solidFill>
                  <a:schemeClr val="bg1"/>
                </a:solidFill>
                <a:latin typeface="Arial Unicode MS" pitchFamily="34" charset="-128"/>
                <a:cs typeface="Arial" pitchFamily="34" charset="0"/>
              </a:defRPr>
            </a:lvl6pPr>
            <a:lvl7pPr marL="2971800" indent="-228600" eaLnBrk="0" fontAlgn="base" hangingPunct="0">
              <a:spcBef>
                <a:spcPct val="0"/>
              </a:spcBef>
              <a:spcAft>
                <a:spcPct val="0"/>
              </a:spcAft>
              <a:defRPr sz="4400">
                <a:solidFill>
                  <a:schemeClr val="bg1"/>
                </a:solidFill>
                <a:latin typeface="Arial Unicode MS" pitchFamily="34" charset="-128"/>
                <a:cs typeface="Arial" pitchFamily="34" charset="0"/>
              </a:defRPr>
            </a:lvl7pPr>
            <a:lvl8pPr marL="3429000" indent="-228600" eaLnBrk="0" fontAlgn="base" hangingPunct="0">
              <a:spcBef>
                <a:spcPct val="0"/>
              </a:spcBef>
              <a:spcAft>
                <a:spcPct val="0"/>
              </a:spcAft>
              <a:defRPr sz="4400">
                <a:solidFill>
                  <a:schemeClr val="bg1"/>
                </a:solidFill>
                <a:latin typeface="Arial Unicode MS" pitchFamily="34" charset="-128"/>
                <a:cs typeface="Arial" pitchFamily="34" charset="0"/>
              </a:defRPr>
            </a:lvl8pPr>
            <a:lvl9pPr marL="3886200" indent="-228600" eaLnBrk="0" fontAlgn="base" hangingPunct="0">
              <a:spcBef>
                <a:spcPct val="0"/>
              </a:spcBef>
              <a:spcAft>
                <a:spcPct val="0"/>
              </a:spcAft>
              <a:defRPr sz="4400">
                <a:solidFill>
                  <a:schemeClr val="bg1"/>
                </a:solidFill>
                <a:latin typeface="Arial Unicode MS" pitchFamily="34" charset="-128"/>
                <a:cs typeface="Arial" pitchFamily="34" charset="0"/>
              </a:defRPr>
            </a:lvl9pPr>
          </a:lstStyle>
          <a:p>
            <a:pPr eaLnBrk="1" hangingPunct="1"/>
            <a:r>
              <a:rPr lang="pl-PL" sz="2000" dirty="0">
                <a:solidFill>
                  <a:srgbClr val="EAEAEA"/>
                </a:solidFill>
                <a:latin typeface="Calibri" pitchFamily="34" charset="0"/>
                <a:cs typeface="Calibri" pitchFamily="34" charset="0"/>
              </a:rPr>
              <a:t>Lewy płat skroniowy inicjuje, pomaga kategoryzować.</a:t>
            </a:r>
            <a:endParaRPr lang="en-US" sz="2000" dirty="0">
              <a:solidFill>
                <a:srgbClr val="EAEAEA"/>
              </a:solidFill>
              <a:latin typeface="Calibri" pitchFamily="34" charset="0"/>
              <a:cs typeface="Calibri" pitchFamily="34" charset="0"/>
            </a:endParaRPr>
          </a:p>
        </p:txBody>
      </p:sp>
      <p:sp>
        <p:nvSpPr>
          <p:cNvPr id="51213" name="TextBox 63"/>
          <p:cNvSpPr txBox="1">
            <a:spLocks noChangeArrowheads="1"/>
          </p:cNvSpPr>
          <p:nvPr/>
        </p:nvSpPr>
        <p:spPr bwMode="auto">
          <a:xfrm>
            <a:off x="835025" y="5827713"/>
            <a:ext cx="7553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bg1"/>
                </a:solidFill>
                <a:latin typeface="Arial Unicode MS" pitchFamily="34" charset="-128"/>
                <a:cs typeface="Arial" pitchFamily="34" charset="0"/>
              </a:defRPr>
            </a:lvl1pPr>
            <a:lvl2pPr marL="742950" indent="-285750" eaLnBrk="0" hangingPunct="0">
              <a:defRPr sz="4400">
                <a:solidFill>
                  <a:schemeClr val="bg1"/>
                </a:solidFill>
                <a:latin typeface="Arial Unicode MS" pitchFamily="34" charset="-128"/>
                <a:cs typeface="Arial" pitchFamily="34" charset="0"/>
              </a:defRPr>
            </a:lvl2pPr>
            <a:lvl3pPr marL="1143000" indent="-228600" eaLnBrk="0" hangingPunct="0">
              <a:defRPr sz="4400">
                <a:solidFill>
                  <a:schemeClr val="bg1"/>
                </a:solidFill>
                <a:latin typeface="Arial Unicode MS" pitchFamily="34" charset="-128"/>
                <a:cs typeface="Arial" pitchFamily="34" charset="0"/>
              </a:defRPr>
            </a:lvl3pPr>
            <a:lvl4pPr marL="1600200" indent="-228600" eaLnBrk="0" hangingPunct="0">
              <a:defRPr sz="4400">
                <a:solidFill>
                  <a:schemeClr val="bg1"/>
                </a:solidFill>
                <a:latin typeface="Arial Unicode MS" pitchFamily="34" charset="-128"/>
                <a:cs typeface="Arial" pitchFamily="34" charset="0"/>
              </a:defRPr>
            </a:lvl4pPr>
            <a:lvl5pPr marL="2057400" indent="-228600" eaLnBrk="0" hangingPunct="0">
              <a:defRPr sz="4400">
                <a:solidFill>
                  <a:schemeClr val="bg1"/>
                </a:solidFill>
                <a:latin typeface="Arial Unicode MS" pitchFamily="34" charset="-128"/>
                <a:cs typeface="Arial" pitchFamily="34" charset="0"/>
              </a:defRPr>
            </a:lvl5pPr>
            <a:lvl6pPr marL="2514600" indent="-228600" eaLnBrk="0" fontAlgn="base" hangingPunct="0">
              <a:spcBef>
                <a:spcPct val="0"/>
              </a:spcBef>
              <a:spcAft>
                <a:spcPct val="0"/>
              </a:spcAft>
              <a:defRPr sz="4400">
                <a:solidFill>
                  <a:schemeClr val="bg1"/>
                </a:solidFill>
                <a:latin typeface="Arial Unicode MS" pitchFamily="34" charset="-128"/>
                <a:cs typeface="Arial" pitchFamily="34" charset="0"/>
              </a:defRPr>
            </a:lvl6pPr>
            <a:lvl7pPr marL="2971800" indent="-228600" eaLnBrk="0" fontAlgn="base" hangingPunct="0">
              <a:spcBef>
                <a:spcPct val="0"/>
              </a:spcBef>
              <a:spcAft>
                <a:spcPct val="0"/>
              </a:spcAft>
              <a:defRPr sz="4400">
                <a:solidFill>
                  <a:schemeClr val="bg1"/>
                </a:solidFill>
                <a:latin typeface="Arial Unicode MS" pitchFamily="34" charset="-128"/>
                <a:cs typeface="Arial" pitchFamily="34" charset="0"/>
              </a:defRPr>
            </a:lvl7pPr>
            <a:lvl8pPr marL="3429000" indent="-228600" eaLnBrk="0" fontAlgn="base" hangingPunct="0">
              <a:spcBef>
                <a:spcPct val="0"/>
              </a:spcBef>
              <a:spcAft>
                <a:spcPct val="0"/>
              </a:spcAft>
              <a:defRPr sz="4400">
                <a:solidFill>
                  <a:schemeClr val="bg1"/>
                </a:solidFill>
                <a:latin typeface="Arial Unicode MS" pitchFamily="34" charset="-128"/>
                <a:cs typeface="Arial" pitchFamily="34" charset="0"/>
              </a:defRPr>
            </a:lvl8pPr>
            <a:lvl9pPr marL="3886200" indent="-228600" eaLnBrk="0" fontAlgn="base" hangingPunct="0">
              <a:spcBef>
                <a:spcPct val="0"/>
              </a:spcBef>
              <a:spcAft>
                <a:spcPct val="0"/>
              </a:spcAft>
              <a:defRPr sz="4400">
                <a:solidFill>
                  <a:schemeClr val="bg1"/>
                </a:solidFill>
                <a:latin typeface="Arial Unicode MS" pitchFamily="34" charset="-128"/>
                <a:cs typeface="Arial" pitchFamily="34" charset="0"/>
              </a:defRPr>
            </a:lvl9pPr>
          </a:lstStyle>
          <a:p>
            <a:pPr eaLnBrk="1" hangingPunct="1"/>
            <a:r>
              <a:rPr lang="pl-PL" sz="2000" dirty="0">
                <a:solidFill>
                  <a:srgbClr val="EAEAEA"/>
                </a:solidFill>
                <a:latin typeface="Calibri" pitchFamily="34" charset="0"/>
                <a:cs typeface="Calibri" pitchFamily="34" charset="0"/>
              </a:rPr>
              <a:t>Start: opis problemu = rozkład pobudzeń obszarów mózgu</a:t>
            </a:r>
            <a:endParaRPr lang="en-US" sz="2000" dirty="0">
              <a:solidFill>
                <a:srgbClr val="EAEAEA"/>
              </a:solidFill>
              <a:latin typeface="Calibri" pitchFamily="34" charset="0"/>
              <a:cs typeface="Calibri" pitchFamily="34" charset="0"/>
            </a:endParaRPr>
          </a:p>
        </p:txBody>
      </p:sp>
      <p:sp>
        <p:nvSpPr>
          <p:cNvPr id="51214" name="TextBox 64"/>
          <p:cNvSpPr txBox="1">
            <a:spLocks noChangeArrowheads="1"/>
          </p:cNvSpPr>
          <p:nvPr/>
        </p:nvSpPr>
        <p:spPr bwMode="auto">
          <a:xfrm>
            <a:off x="989013" y="2312988"/>
            <a:ext cx="8651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bg1"/>
                </a:solidFill>
                <a:latin typeface="Arial Unicode MS" pitchFamily="34" charset="-128"/>
                <a:cs typeface="Arial" pitchFamily="34" charset="0"/>
              </a:defRPr>
            </a:lvl1pPr>
            <a:lvl2pPr marL="742950" indent="-285750" eaLnBrk="0" hangingPunct="0">
              <a:defRPr sz="4400">
                <a:solidFill>
                  <a:schemeClr val="bg1"/>
                </a:solidFill>
                <a:latin typeface="Arial Unicode MS" pitchFamily="34" charset="-128"/>
                <a:cs typeface="Arial" pitchFamily="34" charset="0"/>
              </a:defRPr>
            </a:lvl2pPr>
            <a:lvl3pPr marL="1143000" indent="-228600" eaLnBrk="0" hangingPunct="0">
              <a:defRPr sz="4400">
                <a:solidFill>
                  <a:schemeClr val="bg1"/>
                </a:solidFill>
                <a:latin typeface="Arial Unicode MS" pitchFamily="34" charset="-128"/>
                <a:cs typeface="Arial" pitchFamily="34" charset="0"/>
              </a:defRPr>
            </a:lvl3pPr>
            <a:lvl4pPr marL="1600200" indent="-228600" eaLnBrk="0" hangingPunct="0">
              <a:defRPr sz="4400">
                <a:solidFill>
                  <a:schemeClr val="bg1"/>
                </a:solidFill>
                <a:latin typeface="Arial Unicode MS" pitchFamily="34" charset="-128"/>
                <a:cs typeface="Arial" pitchFamily="34" charset="0"/>
              </a:defRPr>
            </a:lvl4pPr>
            <a:lvl5pPr marL="2057400" indent="-228600" eaLnBrk="0" hangingPunct="0">
              <a:defRPr sz="4400">
                <a:solidFill>
                  <a:schemeClr val="bg1"/>
                </a:solidFill>
                <a:latin typeface="Arial Unicode MS" pitchFamily="34" charset="-128"/>
                <a:cs typeface="Arial" pitchFamily="34" charset="0"/>
              </a:defRPr>
            </a:lvl5pPr>
            <a:lvl6pPr marL="2514600" indent="-228600" eaLnBrk="0" fontAlgn="base" hangingPunct="0">
              <a:spcBef>
                <a:spcPct val="0"/>
              </a:spcBef>
              <a:spcAft>
                <a:spcPct val="0"/>
              </a:spcAft>
              <a:defRPr sz="4400">
                <a:solidFill>
                  <a:schemeClr val="bg1"/>
                </a:solidFill>
                <a:latin typeface="Arial Unicode MS" pitchFamily="34" charset="-128"/>
                <a:cs typeface="Arial" pitchFamily="34" charset="0"/>
              </a:defRPr>
            </a:lvl6pPr>
            <a:lvl7pPr marL="2971800" indent="-228600" eaLnBrk="0" fontAlgn="base" hangingPunct="0">
              <a:spcBef>
                <a:spcPct val="0"/>
              </a:spcBef>
              <a:spcAft>
                <a:spcPct val="0"/>
              </a:spcAft>
              <a:defRPr sz="4400">
                <a:solidFill>
                  <a:schemeClr val="bg1"/>
                </a:solidFill>
                <a:latin typeface="Arial Unicode MS" pitchFamily="34" charset="-128"/>
                <a:cs typeface="Arial" pitchFamily="34" charset="0"/>
              </a:defRPr>
            </a:lvl7pPr>
            <a:lvl8pPr marL="3429000" indent="-228600" eaLnBrk="0" fontAlgn="base" hangingPunct="0">
              <a:spcBef>
                <a:spcPct val="0"/>
              </a:spcBef>
              <a:spcAft>
                <a:spcPct val="0"/>
              </a:spcAft>
              <a:defRPr sz="4400">
                <a:solidFill>
                  <a:schemeClr val="bg1"/>
                </a:solidFill>
                <a:latin typeface="Arial Unicode MS" pitchFamily="34" charset="-128"/>
                <a:cs typeface="Arial" pitchFamily="34" charset="0"/>
              </a:defRPr>
            </a:lvl8pPr>
            <a:lvl9pPr marL="3886200" indent="-228600" eaLnBrk="0" fontAlgn="base" hangingPunct="0">
              <a:spcBef>
                <a:spcPct val="0"/>
              </a:spcBef>
              <a:spcAft>
                <a:spcPct val="0"/>
              </a:spcAft>
              <a:defRPr sz="4400">
                <a:solidFill>
                  <a:schemeClr val="bg1"/>
                </a:solidFill>
                <a:latin typeface="Arial Unicode MS" pitchFamily="34" charset="-128"/>
                <a:cs typeface="Arial" pitchFamily="34" charset="0"/>
              </a:defRPr>
            </a:lvl9pPr>
          </a:lstStyle>
          <a:p>
            <a:pPr eaLnBrk="1" hangingPunct="1"/>
            <a:r>
              <a:rPr lang="pl-PL" sz="2000" dirty="0">
                <a:solidFill>
                  <a:srgbClr val="EAEAEA"/>
                </a:solidFill>
                <a:latin typeface="Calibri" pitchFamily="34" charset="0"/>
                <a:cs typeface="Calibri" pitchFamily="34" charset="0"/>
              </a:rPr>
              <a:t>Cel</a:t>
            </a:r>
            <a:endParaRPr lang="en-US" sz="2000" dirty="0">
              <a:solidFill>
                <a:srgbClr val="EAEAEA"/>
              </a:solidFill>
              <a:latin typeface="Calibri" pitchFamily="34" charset="0"/>
              <a:cs typeface="Calibri" pitchFamily="34" charset="0"/>
            </a:endParaRPr>
          </a:p>
        </p:txBody>
      </p:sp>
      <p:sp>
        <p:nvSpPr>
          <p:cNvPr id="51215" name="TextBox 65"/>
          <p:cNvSpPr txBox="1">
            <a:spLocks noChangeArrowheads="1"/>
          </p:cNvSpPr>
          <p:nvPr/>
        </p:nvSpPr>
        <p:spPr bwMode="auto">
          <a:xfrm>
            <a:off x="401638" y="3113088"/>
            <a:ext cx="866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bg1"/>
                </a:solidFill>
                <a:latin typeface="Arial Unicode MS" pitchFamily="34" charset="-128"/>
                <a:cs typeface="Arial" pitchFamily="34" charset="0"/>
              </a:defRPr>
            </a:lvl1pPr>
            <a:lvl2pPr marL="742950" indent="-285750" eaLnBrk="0" hangingPunct="0">
              <a:defRPr sz="4400">
                <a:solidFill>
                  <a:schemeClr val="bg1"/>
                </a:solidFill>
                <a:latin typeface="Arial Unicode MS" pitchFamily="34" charset="-128"/>
                <a:cs typeface="Arial" pitchFamily="34" charset="0"/>
              </a:defRPr>
            </a:lvl2pPr>
            <a:lvl3pPr marL="1143000" indent="-228600" eaLnBrk="0" hangingPunct="0">
              <a:defRPr sz="4400">
                <a:solidFill>
                  <a:schemeClr val="bg1"/>
                </a:solidFill>
                <a:latin typeface="Arial Unicode MS" pitchFamily="34" charset="-128"/>
                <a:cs typeface="Arial" pitchFamily="34" charset="0"/>
              </a:defRPr>
            </a:lvl3pPr>
            <a:lvl4pPr marL="1600200" indent="-228600" eaLnBrk="0" hangingPunct="0">
              <a:defRPr sz="4400">
                <a:solidFill>
                  <a:schemeClr val="bg1"/>
                </a:solidFill>
                <a:latin typeface="Arial Unicode MS" pitchFamily="34" charset="-128"/>
                <a:cs typeface="Arial" pitchFamily="34" charset="0"/>
              </a:defRPr>
            </a:lvl4pPr>
            <a:lvl5pPr marL="2057400" indent="-228600" eaLnBrk="0" hangingPunct="0">
              <a:defRPr sz="4400">
                <a:solidFill>
                  <a:schemeClr val="bg1"/>
                </a:solidFill>
                <a:latin typeface="Arial Unicode MS" pitchFamily="34" charset="-128"/>
                <a:cs typeface="Arial" pitchFamily="34" charset="0"/>
              </a:defRPr>
            </a:lvl5pPr>
            <a:lvl6pPr marL="2514600" indent="-228600" eaLnBrk="0" fontAlgn="base" hangingPunct="0">
              <a:spcBef>
                <a:spcPct val="0"/>
              </a:spcBef>
              <a:spcAft>
                <a:spcPct val="0"/>
              </a:spcAft>
              <a:defRPr sz="4400">
                <a:solidFill>
                  <a:schemeClr val="bg1"/>
                </a:solidFill>
                <a:latin typeface="Arial Unicode MS" pitchFamily="34" charset="-128"/>
                <a:cs typeface="Arial" pitchFamily="34" charset="0"/>
              </a:defRPr>
            </a:lvl6pPr>
            <a:lvl7pPr marL="2971800" indent="-228600" eaLnBrk="0" fontAlgn="base" hangingPunct="0">
              <a:spcBef>
                <a:spcPct val="0"/>
              </a:spcBef>
              <a:spcAft>
                <a:spcPct val="0"/>
              </a:spcAft>
              <a:defRPr sz="4400">
                <a:solidFill>
                  <a:schemeClr val="bg1"/>
                </a:solidFill>
                <a:latin typeface="Arial Unicode MS" pitchFamily="34" charset="-128"/>
                <a:cs typeface="Arial" pitchFamily="34" charset="0"/>
              </a:defRPr>
            </a:lvl7pPr>
            <a:lvl8pPr marL="3429000" indent="-228600" eaLnBrk="0" fontAlgn="base" hangingPunct="0">
              <a:spcBef>
                <a:spcPct val="0"/>
              </a:spcBef>
              <a:spcAft>
                <a:spcPct val="0"/>
              </a:spcAft>
              <a:defRPr sz="4400">
                <a:solidFill>
                  <a:schemeClr val="bg1"/>
                </a:solidFill>
                <a:latin typeface="Arial Unicode MS" pitchFamily="34" charset="-128"/>
                <a:cs typeface="Arial" pitchFamily="34" charset="0"/>
              </a:defRPr>
            </a:lvl8pPr>
            <a:lvl9pPr marL="3886200" indent="-228600" eaLnBrk="0" fontAlgn="base" hangingPunct="0">
              <a:spcBef>
                <a:spcPct val="0"/>
              </a:spcBef>
              <a:spcAft>
                <a:spcPct val="0"/>
              </a:spcAft>
              <a:defRPr sz="4400">
                <a:solidFill>
                  <a:schemeClr val="bg1"/>
                </a:solidFill>
                <a:latin typeface="Arial Unicode MS" pitchFamily="34" charset="-128"/>
                <a:cs typeface="Arial" pitchFamily="34" charset="0"/>
              </a:defRPr>
            </a:lvl9pPr>
          </a:lstStyle>
          <a:p>
            <a:pPr eaLnBrk="1" hangingPunct="1"/>
            <a:r>
              <a:rPr lang="pl-PL" sz="2000" dirty="0">
                <a:solidFill>
                  <a:srgbClr val="EAEAEA"/>
                </a:solidFill>
                <a:latin typeface="Calibri" pitchFamily="34" charset="0"/>
                <a:cs typeface="Calibri" pitchFamily="34" charset="0"/>
              </a:rPr>
              <a:t>Kroki</a:t>
            </a:r>
            <a:endParaRPr lang="en-US" sz="2000" dirty="0">
              <a:solidFill>
                <a:srgbClr val="EAEAEA"/>
              </a:solidFill>
              <a:latin typeface="Calibri" pitchFamily="34" charset="0"/>
              <a:cs typeface="Calibri" pitchFamily="34" charset="0"/>
            </a:endParaRPr>
          </a:p>
        </p:txBody>
      </p:sp>
      <p:grpSp>
        <p:nvGrpSpPr>
          <p:cNvPr id="4" name="Group 716810"/>
          <p:cNvGrpSpPr>
            <a:grpSpLocks/>
          </p:cNvGrpSpPr>
          <p:nvPr/>
        </p:nvGrpSpPr>
        <p:grpSpPr bwMode="auto">
          <a:xfrm>
            <a:off x="2084388" y="1781175"/>
            <a:ext cx="4548187" cy="1857375"/>
            <a:chOff x="2084231" y="1781807"/>
            <a:chExt cx="4548063" cy="1856143"/>
          </a:xfrm>
        </p:grpSpPr>
        <p:cxnSp>
          <p:nvCxnSpPr>
            <p:cNvPr id="26641" name="Straight Arrow Connector 57"/>
            <p:cNvCxnSpPr>
              <a:cxnSpLocks noChangeShapeType="1"/>
              <a:endCxn id="51231" idx="1"/>
            </p:cNvCxnSpPr>
            <p:nvPr/>
          </p:nvCxnSpPr>
          <p:spPr bwMode="auto">
            <a:xfrm>
              <a:off x="3381183" y="2733675"/>
              <a:ext cx="1638255" cy="904275"/>
            </a:xfrm>
            <a:prstGeom prst="straightConnector1">
              <a:avLst/>
            </a:prstGeom>
            <a:noFill/>
            <a:ln w="25400" algn="ctr">
              <a:solidFill>
                <a:schemeClr val="accent3"/>
              </a:solidFill>
              <a:round/>
              <a:headEnd type="triangle" w="med" len="med"/>
              <a:tailEnd type="triangle" w="med" len="med"/>
            </a:ln>
          </p:spPr>
        </p:cxnSp>
        <p:cxnSp>
          <p:nvCxnSpPr>
            <p:cNvPr id="26642" name="Straight Arrow Connector 59"/>
            <p:cNvCxnSpPr>
              <a:cxnSpLocks noChangeShapeType="1"/>
              <a:endCxn id="26644" idx="2"/>
            </p:cNvCxnSpPr>
            <p:nvPr/>
          </p:nvCxnSpPr>
          <p:spPr bwMode="auto">
            <a:xfrm flipV="1">
              <a:off x="2084231" y="2584549"/>
              <a:ext cx="906437" cy="474348"/>
            </a:xfrm>
            <a:prstGeom prst="straightConnector1">
              <a:avLst/>
            </a:prstGeom>
            <a:noFill/>
            <a:ln w="25400" algn="ctr">
              <a:solidFill>
                <a:schemeClr val="accent3"/>
              </a:solidFill>
              <a:round/>
              <a:headEnd type="triangle" w="med" len="med"/>
              <a:tailEnd type="triangle" w="med" len="med"/>
            </a:ln>
          </p:spPr>
        </p:cxnSp>
        <p:grpSp>
          <p:nvGrpSpPr>
            <p:cNvPr id="51219" name="Group 716809"/>
            <p:cNvGrpSpPr>
              <a:grpSpLocks/>
            </p:cNvGrpSpPr>
            <p:nvPr/>
          </p:nvGrpSpPr>
          <p:grpSpPr bwMode="auto">
            <a:xfrm>
              <a:off x="2801945" y="1781807"/>
              <a:ext cx="3830349" cy="1047252"/>
              <a:chOff x="2801945" y="1781807"/>
              <a:chExt cx="3830349" cy="1047252"/>
            </a:xfrm>
          </p:grpSpPr>
          <p:sp>
            <p:nvSpPr>
              <p:cNvPr id="26644" name="Oval 56"/>
              <p:cNvSpPr>
                <a:spLocks noChangeArrowheads="1"/>
              </p:cNvSpPr>
              <p:nvPr/>
            </p:nvSpPr>
            <p:spPr bwMode="auto">
              <a:xfrm>
                <a:off x="2990668" y="2340236"/>
                <a:ext cx="488937" cy="488626"/>
              </a:xfrm>
              <a:prstGeom prst="ellipse">
                <a:avLst/>
              </a:prstGeom>
              <a:solidFill>
                <a:srgbClr val="FFFF00"/>
              </a:solidFill>
              <a:ln w="9525" algn="ctr">
                <a:solidFill>
                  <a:schemeClr val="accent3"/>
                </a:solidFill>
                <a:round/>
                <a:headEnd/>
                <a:tailEnd/>
              </a:ln>
            </p:spPr>
            <p:txBody>
              <a:bodyPr wrap="none" anchor="ctr"/>
              <a:lstStyle/>
              <a:p>
                <a:pPr algn="ctr">
                  <a:defRPr/>
                </a:pPr>
                <a:endParaRPr lang="en-US" sz="2000" dirty="0">
                  <a:solidFill>
                    <a:srgbClr val="EAEAEA"/>
                  </a:solidFill>
                  <a:latin typeface="Calibri" pitchFamily="34" charset="0"/>
                  <a:cs typeface="Calibri" pitchFamily="34" charset="0"/>
                </a:endParaRPr>
              </a:p>
            </p:txBody>
          </p:sp>
          <p:sp>
            <p:nvSpPr>
              <p:cNvPr id="26645" name="TextBox 66"/>
              <p:cNvSpPr txBox="1">
                <a:spLocks noChangeArrowheads="1"/>
              </p:cNvSpPr>
              <p:nvPr/>
            </p:nvSpPr>
            <p:spPr bwMode="auto">
              <a:xfrm>
                <a:off x="2801761" y="1781807"/>
                <a:ext cx="3830533" cy="399785"/>
              </a:xfrm>
              <a:prstGeom prst="rect">
                <a:avLst/>
              </a:prstGeom>
              <a:noFill/>
              <a:ln w="9525">
                <a:solidFill>
                  <a:schemeClr val="accent3"/>
                </a:solidFill>
                <a:miter lim="800000"/>
                <a:headEnd/>
                <a:tailEnd/>
              </a:ln>
            </p:spPr>
            <p:txBody>
              <a:bodyPr>
                <a:spAutoFit/>
              </a:bodyPr>
              <a:lstStyle>
                <a:lvl1pPr eaLnBrk="0" hangingPunct="0">
                  <a:defRPr sz="4400">
                    <a:solidFill>
                      <a:schemeClr val="bg1"/>
                    </a:solidFill>
                    <a:latin typeface="Arial Unicode MS" pitchFamily="34" charset="-128"/>
                  </a:defRPr>
                </a:lvl1pPr>
                <a:lvl2pPr marL="742950" indent="-285750" eaLnBrk="0" hangingPunct="0">
                  <a:defRPr sz="4400">
                    <a:solidFill>
                      <a:schemeClr val="bg1"/>
                    </a:solidFill>
                    <a:latin typeface="Arial Unicode MS" pitchFamily="34" charset="-128"/>
                  </a:defRPr>
                </a:lvl2pPr>
                <a:lvl3pPr marL="1143000" indent="-228600" eaLnBrk="0" hangingPunct="0">
                  <a:defRPr sz="4400">
                    <a:solidFill>
                      <a:schemeClr val="bg1"/>
                    </a:solidFill>
                    <a:latin typeface="Arial Unicode MS" pitchFamily="34" charset="-128"/>
                  </a:defRPr>
                </a:lvl3pPr>
                <a:lvl4pPr marL="1600200" indent="-228600" eaLnBrk="0" hangingPunct="0">
                  <a:defRPr sz="4400">
                    <a:solidFill>
                      <a:schemeClr val="bg1"/>
                    </a:solidFill>
                    <a:latin typeface="Arial Unicode MS" pitchFamily="34" charset="-128"/>
                  </a:defRPr>
                </a:lvl4pPr>
                <a:lvl5pPr marL="2057400" indent="-228600" eaLnBrk="0" hangingPunct="0">
                  <a:defRPr sz="4400">
                    <a:solidFill>
                      <a:schemeClr val="bg1"/>
                    </a:solidFill>
                    <a:latin typeface="Arial Unicode MS" pitchFamily="34" charset="-128"/>
                  </a:defRPr>
                </a:lvl5pPr>
                <a:lvl6pPr marL="2514600" indent="-228600" eaLnBrk="0" fontAlgn="base" hangingPunct="0">
                  <a:spcBef>
                    <a:spcPct val="0"/>
                  </a:spcBef>
                  <a:spcAft>
                    <a:spcPct val="0"/>
                  </a:spcAft>
                  <a:defRPr sz="4400">
                    <a:solidFill>
                      <a:schemeClr val="bg1"/>
                    </a:solidFill>
                    <a:latin typeface="Arial Unicode MS" pitchFamily="34" charset="-128"/>
                  </a:defRPr>
                </a:lvl6pPr>
                <a:lvl7pPr marL="2971800" indent="-228600" eaLnBrk="0" fontAlgn="base" hangingPunct="0">
                  <a:spcBef>
                    <a:spcPct val="0"/>
                  </a:spcBef>
                  <a:spcAft>
                    <a:spcPct val="0"/>
                  </a:spcAft>
                  <a:defRPr sz="4400">
                    <a:solidFill>
                      <a:schemeClr val="bg1"/>
                    </a:solidFill>
                    <a:latin typeface="Arial Unicode MS" pitchFamily="34" charset="-128"/>
                  </a:defRPr>
                </a:lvl7pPr>
                <a:lvl8pPr marL="3429000" indent="-228600" eaLnBrk="0" fontAlgn="base" hangingPunct="0">
                  <a:spcBef>
                    <a:spcPct val="0"/>
                  </a:spcBef>
                  <a:spcAft>
                    <a:spcPct val="0"/>
                  </a:spcAft>
                  <a:defRPr sz="4400">
                    <a:solidFill>
                      <a:schemeClr val="bg1"/>
                    </a:solidFill>
                    <a:latin typeface="Arial Unicode MS" pitchFamily="34" charset="-128"/>
                  </a:defRPr>
                </a:lvl8pPr>
                <a:lvl9pPr marL="3886200" indent="-228600" eaLnBrk="0" fontAlgn="base" hangingPunct="0">
                  <a:spcBef>
                    <a:spcPct val="0"/>
                  </a:spcBef>
                  <a:spcAft>
                    <a:spcPct val="0"/>
                  </a:spcAft>
                  <a:defRPr sz="4400">
                    <a:solidFill>
                      <a:schemeClr val="bg1"/>
                    </a:solidFill>
                    <a:latin typeface="Arial Unicode MS" pitchFamily="34" charset="-128"/>
                  </a:defRPr>
                </a:lvl9pPr>
              </a:lstStyle>
              <a:p>
                <a:pPr eaLnBrk="1" hangingPunct="1">
                  <a:defRPr/>
                </a:pPr>
                <a:r>
                  <a:rPr lang="pl-PL" sz="2000" dirty="0" err="1">
                    <a:solidFill>
                      <a:srgbClr val="EAEAEA"/>
                    </a:solidFill>
                    <a:latin typeface="Calibri" pitchFamily="34" charset="0"/>
                    <a:cs typeface="Calibri" pitchFamily="34" charset="0"/>
                  </a:rPr>
                  <a:t>Neuromodula</a:t>
                </a:r>
                <a:r>
                  <a:rPr lang="en-US" sz="2000" dirty="0" err="1">
                    <a:solidFill>
                      <a:srgbClr val="EAEAEA"/>
                    </a:solidFill>
                    <a:latin typeface="Calibri" pitchFamily="34" charset="0"/>
                    <a:cs typeface="Calibri" pitchFamily="34" charset="0"/>
                  </a:rPr>
                  <a:t>cja</a:t>
                </a:r>
                <a:r>
                  <a:rPr lang="en-US" sz="2000" dirty="0">
                    <a:solidFill>
                      <a:srgbClr val="EAEAEA"/>
                    </a:solidFill>
                    <a:latin typeface="Calibri" pitchFamily="34" charset="0"/>
                    <a:cs typeface="Calibri" pitchFamily="34" charset="0"/>
                  </a:rPr>
                  <a:t> </a:t>
                </a:r>
                <a:r>
                  <a:rPr lang="pl-PL" sz="2000" dirty="0">
                    <a:solidFill>
                      <a:srgbClr val="EAEAEA"/>
                    </a:solidFill>
                    <a:latin typeface="Calibri" pitchFamily="34" charset="0"/>
                    <a:cs typeface="Calibri" pitchFamily="34" charset="0"/>
                  </a:rPr>
                  <a:t>(</a:t>
                </a:r>
                <a:r>
                  <a:rPr lang="pl-PL" sz="2000" dirty="0" err="1">
                    <a:solidFill>
                      <a:srgbClr val="EAEAEA"/>
                    </a:solidFill>
                    <a:latin typeface="Calibri" pitchFamily="34" charset="0"/>
                    <a:cs typeface="Calibri" pitchFamily="34" charset="0"/>
                  </a:rPr>
                  <a:t>emo</a:t>
                </a:r>
                <a:r>
                  <a:rPr lang="en-US" sz="2000" dirty="0" err="1">
                    <a:solidFill>
                      <a:srgbClr val="EAEAEA"/>
                    </a:solidFill>
                    <a:latin typeface="Calibri" pitchFamily="34" charset="0"/>
                    <a:cs typeface="Calibri" pitchFamily="34" charset="0"/>
                  </a:rPr>
                  <a:t>cje</a:t>
                </a:r>
                <a:r>
                  <a:rPr lang="pl-PL" sz="2000" dirty="0">
                    <a:solidFill>
                      <a:srgbClr val="EAEAEA"/>
                    </a:solidFill>
                    <a:latin typeface="Calibri" pitchFamily="34" charset="0"/>
                    <a:cs typeface="Calibri" pitchFamily="34" charset="0"/>
                  </a:rPr>
                  <a:t>)</a:t>
                </a:r>
                <a:endParaRPr lang="en-US" sz="2000" dirty="0">
                  <a:solidFill>
                    <a:srgbClr val="EAEAEA"/>
                  </a:solidFill>
                  <a:latin typeface="Calibri" pitchFamily="34" charset="0"/>
                  <a:cs typeface="Calibri" pitchFamily="34" charset="0"/>
                </a:endParaRPr>
              </a:p>
            </p:txBody>
          </p:sp>
        </p:grpSp>
      </p:gr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Rectangle 2"/>
          <p:cNvSpPr>
            <a:spLocks noGrp="1" noChangeArrowheads="1"/>
          </p:cNvSpPr>
          <p:nvPr>
            <p:ph type="title"/>
          </p:nvPr>
        </p:nvSpPr>
        <p:spPr>
          <a:xfrm>
            <a:off x="1385888" y="152400"/>
            <a:ext cx="6911975" cy="792163"/>
          </a:xfrm>
          <a:effectLst>
            <a:outerShdw dist="35921" dir="2700000" algn="ctr" rotWithShape="0">
              <a:schemeClr val="bg2"/>
            </a:outerShdw>
          </a:effectLst>
        </p:spPr>
        <p:txBody>
          <a:bodyPr lIns="92075" tIns="46038" rIns="92075" bIns="46038"/>
          <a:lstStyle/>
          <a:p>
            <a:pPr eaLnBrk="1" hangingPunct="1">
              <a:defRPr/>
            </a:pPr>
            <a:r>
              <a:rPr lang="pl-PL" dirty="0" smtClean="0">
                <a:solidFill>
                  <a:srgbClr val="FFC000"/>
                </a:solidFill>
                <a:effectLst>
                  <a:outerShdw blurRad="38100" dist="38100" dir="2700000" algn="tl">
                    <a:srgbClr val="000000"/>
                  </a:outerShdw>
                </a:effectLst>
              </a:rPr>
              <a:t>"Ja" bez granic</a:t>
            </a:r>
            <a:endParaRPr lang="pl-PL" dirty="0">
              <a:solidFill>
                <a:srgbClr val="FFC000"/>
              </a:solidFill>
              <a:effectLst>
                <a:outerShdw blurRad="38100" dist="38100" dir="2700000" algn="tl">
                  <a:srgbClr val="000000"/>
                </a:outerShdw>
              </a:effectLst>
            </a:endParaRPr>
          </a:p>
        </p:txBody>
      </p:sp>
      <p:sp>
        <p:nvSpPr>
          <p:cNvPr id="579587" name="Rectangle 3"/>
          <p:cNvSpPr>
            <a:spLocks noGrp="1" noChangeArrowheads="1"/>
          </p:cNvSpPr>
          <p:nvPr>
            <p:ph type="body" idx="1"/>
          </p:nvPr>
        </p:nvSpPr>
        <p:spPr>
          <a:xfrm>
            <a:off x="476250" y="1041400"/>
            <a:ext cx="8520113" cy="2195513"/>
          </a:xfrm>
        </p:spPr>
        <p:txBody>
          <a:bodyPr lIns="92075" tIns="46038" rIns="92075" bIns="46038"/>
          <a:lstStyle/>
          <a:p>
            <a:pPr marL="358775" indent="-358775" eaLnBrk="1" hangingPunct="1">
              <a:spcBef>
                <a:spcPct val="0"/>
              </a:spcBef>
              <a:spcAft>
                <a:spcPts val="300"/>
              </a:spcAft>
              <a:defRPr/>
            </a:pPr>
            <a:r>
              <a:rPr lang="pl-PL" sz="2000" dirty="0" smtClean="0">
                <a:effectLst>
                  <a:outerShdw blurRad="38100" dist="38100" dir="2700000" algn="tl">
                    <a:srgbClr val="000000"/>
                  </a:outerShdw>
                </a:effectLst>
              </a:rPr>
              <a:t>Decyzje podejmuje cały mózg, nie wszystkie są uświadamiane, możemy dążyć do czegoś nie zdając sobie z tego sprawy. </a:t>
            </a:r>
          </a:p>
          <a:p>
            <a:pPr marL="358775" indent="-358775" eaLnBrk="1" hangingPunct="1">
              <a:spcBef>
                <a:spcPct val="0"/>
              </a:spcBef>
              <a:spcAft>
                <a:spcPts val="300"/>
              </a:spcAft>
              <a:defRPr/>
            </a:pPr>
            <a:r>
              <a:rPr lang="pl-PL" sz="2000" dirty="0" smtClean="0">
                <a:effectLst>
                  <a:outerShdw blurRad="38100" dist="38100" dir="2700000" algn="tl">
                    <a:srgbClr val="000000"/>
                  </a:outerShdw>
                </a:effectLst>
              </a:rPr>
              <a:t>Jeśli będziemy ich świadomi to "ja" może to zmienić – postępuję niezgodnie ze swoimi zasadami lub ideałami.</a:t>
            </a:r>
          </a:p>
          <a:p>
            <a:pPr marL="358775" indent="-358775" eaLnBrk="1" hangingPunct="1">
              <a:spcBef>
                <a:spcPct val="0"/>
              </a:spcBef>
              <a:spcAft>
                <a:spcPts val="300"/>
              </a:spcAft>
              <a:defRPr/>
            </a:pPr>
            <a:r>
              <a:rPr lang="pl-PL" sz="2000" dirty="0" smtClean="0">
                <a:effectLst>
                  <a:outerShdw blurRad="38100" dist="38100" dir="2700000" algn="tl">
                    <a:srgbClr val="000000"/>
                  </a:outerShdw>
                </a:effectLst>
              </a:rPr>
              <a:t>Wolna wola = kontrola mojego działania w zgodzie z przekonaniami, możliwa jest tylko dzięki świadomej refleksji skutków </a:t>
            </a:r>
            <a:r>
              <a:rPr lang="pl-PL" dirty="0" smtClean="0">
                <a:effectLst>
                  <a:outerShdw blurRad="38100" dist="38100" dir="2700000" algn="tl">
                    <a:srgbClr val="000000"/>
                  </a:outerShdw>
                </a:effectLst>
              </a:rPr>
              <a:t>swojego działania</a:t>
            </a:r>
            <a:r>
              <a:rPr lang="pl-PL" sz="2000" dirty="0" smtClean="0">
                <a:effectLst>
                  <a:outerShdw blurRad="38100" dist="38100" dir="2700000" algn="tl">
                    <a:srgbClr val="000000"/>
                  </a:outerShdw>
                </a:effectLst>
              </a:rPr>
              <a:t>.</a:t>
            </a:r>
          </a:p>
        </p:txBody>
      </p:sp>
      <p:grpSp>
        <p:nvGrpSpPr>
          <p:cNvPr id="2" name="Grupa 1"/>
          <p:cNvGrpSpPr/>
          <p:nvPr/>
        </p:nvGrpSpPr>
        <p:grpSpPr>
          <a:xfrm>
            <a:off x="1395465" y="3284984"/>
            <a:ext cx="5726113" cy="3170237"/>
            <a:chOff x="1395465" y="3542401"/>
            <a:chExt cx="5726113" cy="3170237"/>
          </a:xfrm>
        </p:grpSpPr>
        <p:sp>
          <p:nvSpPr>
            <p:cNvPr id="81925" name="pole tekstowe 6"/>
            <p:cNvSpPr txBox="1">
              <a:spLocks noChangeArrowheads="1"/>
            </p:cNvSpPr>
            <p:nvPr/>
          </p:nvSpPr>
          <p:spPr bwMode="auto">
            <a:xfrm>
              <a:off x="4719908" y="4671382"/>
              <a:ext cx="1433587" cy="1015707"/>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just" eaLnBrk="0" fontAlgn="base" hangingPunct="0">
                <a:spcBef>
                  <a:spcPct val="0"/>
                </a:spcBef>
                <a:spcAft>
                  <a:spcPct val="0"/>
                </a:spcAft>
                <a:buClr>
                  <a:schemeClr val="tx2"/>
                </a:buClr>
                <a:buSzPct val="115000"/>
                <a:defRPr sz="2000">
                  <a:solidFill>
                    <a:schemeClr val="tx1"/>
                  </a:solidFill>
                  <a:latin typeface="Arial" charset="0"/>
                </a:defRPr>
              </a:lvl6pPr>
              <a:lvl7pPr marL="2971800" indent="-228600" algn="just" eaLnBrk="0" fontAlgn="base" hangingPunct="0">
                <a:spcBef>
                  <a:spcPct val="0"/>
                </a:spcBef>
                <a:spcAft>
                  <a:spcPct val="0"/>
                </a:spcAft>
                <a:buClr>
                  <a:schemeClr val="tx2"/>
                </a:buClr>
                <a:buSzPct val="115000"/>
                <a:defRPr sz="2000">
                  <a:solidFill>
                    <a:schemeClr val="tx1"/>
                  </a:solidFill>
                  <a:latin typeface="Arial" charset="0"/>
                </a:defRPr>
              </a:lvl7pPr>
              <a:lvl8pPr marL="3429000" indent="-228600" algn="just" eaLnBrk="0" fontAlgn="base" hangingPunct="0">
                <a:spcBef>
                  <a:spcPct val="0"/>
                </a:spcBef>
                <a:spcAft>
                  <a:spcPct val="0"/>
                </a:spcAft>
                <a:buClr>
                  <a:schemeClr val="tx2"/>
                </a:buClr>
                <a:buSzPct val="115000"/>
                <a:defRPr sz="2000">
                  <a:solidFill>
                    <a:schemeClr val="tx1"/>
                  </a:solidFill>
                  <a:latin typeface="Arial" charset="0"/>
                </a:defRPr>
              </a:lvl8pPr>
              <a:lvl9pPr marL="3886200" indent="-228600" algn="just" eaLnBrk="0" fontAlgn="base" hangingPunct="0">
                <a:spcBef>
                  <a:spcPct val="0"/>
                </a:spcBef>
                <a:spcAft>
                  <a:spcPct val="0"/>
                </a:spcAft>
                <a:buClr>
                  <a:schemeClr val="tx2"/>
                </a:buClr>
                <a:buSzPct val="115000"/>
                <a:defRPr sz="2000">
                  <a:solidFill>
                    <a:schemeClr val="tx1"/>
                  </a:solidFill>
                  <a:latin typeface="Arial" charset="0"/>
                </a:defRPr>
              </a:lvl9pPr>
            </a:lstStyle>
            <a:p>
              <a:pPr algn="ctr" eaLnBrk="1" hangingPunct="1"/>
              <a:r>
                <a:rPr lang="pl-PL">
                  <a:solidFill>
                    <a:schemeClr val="bg1"/>
                  </a:solidFill>
                </a:rPr>
                <a:t>Ja =</a:t>
              </a:r>
              <a:br>
                <a:rPr lang="pl-PL">
                  <a:solidFill>
                    <a:schemeClr val="bg1"/>
                  </a:solidFill>
                </a:rPr>
              </a:br>
              <a:r>
                <a:rPr lang="pl-PL">
                  <a:solidFill>
                    <a:schemeClr val="bg1"/>
                  </a:solidFill>
                </a:rPr>
                <a:t>model siebie</a:t>
              </a:r>
            </a:p>
          </p:txBody>
        </p:sp>
        <p:sp>
          <p:nvSpPr>
            <p:cNvPr id="81926" name="pole tekstowe 7"/>
            <p:cNvSpPr txBox="1">
              <a:spLocks noChangeArrowheads="1"/>
            </p:cNvSpPr>
            <p:nvPr/>
          </p:nvSpPr>
          <p:spPr bwMode="auto">
            <a:xfrm>
              <a:off x="2190530" y="4004087"/>
              <a:ext cx="4135984" cy="2246867"/>
            </a:xfrm>
            <a:prstGeom prst="rect">
              <a:avLst/>
            </a:prstGeom>
            <a:noFill/>
            <a:ln w="19050">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just" eaLnBrk="0" fontAlgn="base" hangingPunct="0">
                <a:spcBef>
                  <a:spcPct val="0"/>
                </a:spcBef>
                <a:spcAft>
                  <a:spcPct val="0"/>
                </a:spcAft>
                <a:buClr>
                  <a:schemeClr val="tx2"/>
                </a:buClr>
                <a:buSzPct val="115000"/>
                <a:defRPr sz="2000">
                  <a:solidFill>
                    <a:schemeClr val="tx1"/>
                  </a:solidFill>
                  <a:latin typeface="Arial" charset="0"/>
                </a:defRPr>
              </a:lvl6pPr>
              <a:lvl7pPr marL="2971800" indent="-228600" algn="just" eaLnBrk="0" fontAlgn="base" hangingPunct="0">
                <a:spcBef>
                  <a:spcPct val="0"/>
                </a:spcBef>
                <a:spcAft>
                  <a:spcPct val="0"/>
                </a:spcAft>
                <a:buClr>
                  <a:schemeClr val="tx2"/>
                </a:buClr>
                <a:buSzPct val="115000"/>
                <a:defRPr sz="2000">
                  <a:solidFill>
                    <a:schemeClr val="tx1"/>
                  </a:solidFill>
                  <a:latin typeface="Arial" charset="0"/>
                </a:defRPr>
              </a:lvl7pPr>
              <a:lvl8pPr marL="3429000" indent="-228600" algn="just" eaLnBrk="0" fontAlgn="base" hangingPunct="0">
                <a:spcBef>
                  <a:spcPct val="0"/>
                </a:spcBef>
                <a:spcAft>
                  <a:spcPct val="0"/>
                </a:spcAft>
                <a:buClr>
                  <a:schemeClr val="tx2"/>
                </a:buClr>
                <a:buSzPct val="115000"/>
                <a:defRPr sz="2000">
                  <a:solidFill>
                    <a:schemeClr val="tx1"/>
                  </a:solidFill>
                  <a:latin typeface="Arial" charset="0"/>
                </a:defRPr>
              </a:lvl8pPr>
              <a:lvl9pPr marL="3886200" indent="-228600" algn="just" eaLnBrk="0" fontAlgn="base" hangingPunct="0">
                <a:spcBef>
                  <a:spcPct val="0"/>
                </a:spcBef>
                <a:spcAft>
                  <a:spcPct val="0"/>
                </a:spcAft>
                <a:buClr>
                  <a:schemeClr val="tx2"/>
                </a:buClr>
                <a:buSzPct val="115000"/>
                <a:defRPr sz="2000">
                  <a:solidFill>
                    <a:schemeClr val="tx1"/>
                  </a:solidFill>
                  <a:latin typeface="Arial" charset="0"/>
                </a:defRPr>
              </a:lvl9pPr>
            </a:lstStyle>
            <a:p>
              <a:pPr algn="l" eaLnBrk="1" hangingPunct="1"/>
              <a:r>
                <a:rPr lang="pl-PL">
                  <a:solidFill>
                    <a:schemeClr val="bg1"/>
                  </a:solidFill>
                </a:rPr>
                <a:t>Zachodzące w mózgu </a:t>
              </a:r>
              <a:br>
                <a:rPr lang="pl-PL">
                  <a:solidFill>
                    <a:schemeClr val="bg1"/>
                  </a:solidFill>
                </a:rPr>
              </a:br>
              <a:r>
                <a:rPr lang="pl-PL">
                  <a:solidFill>
                    <a:schemeClr val="bg1"/>
                  </a:solidFill>
                </a:rPr>
                <a:t>procesy wpływające </a:t>
              </a:r>
              <a:br>
                <a:rPr lang="pl-PL">
                  <a:solidFill>
                    <a:schemeClr val="bg1"/>
                  </a:solidFill>
                </a:rPr>
              </a:br>
              <a:r>
                <a:rPr lang="pl-PL">
                  <a:solidFill>
                    <a:schemeClr val="bg1"/>
                  </a:solidFill>
                </a:rPr>
                <a:t>na podejmowanie </a:t>
              </a:r>
              <a:br>
                <a:rPr lang="pl-PL">
                  <a:solidFill>
                    <a:schemeClr val="bg1"/>
                  </a:solidFill>
                </a:rPr>
              </a:br>
              <a:r>
                <a:rPr lang="pl-PL">
                  <a:solidFill>
                    <a:schemeClr val="bg1"/>
                  </a:solidFill>
                </a:rPr>
                <a:t>decyzji </a:t>
              </a:r>
            </a:p>
            <a:p>
              <a:pPr algn="ctr" eaLnBrk="1" hangingPunct="1"/>
              <a:endParaRPr lang="pl-PL">
                <a:solidFill>
                  <a:schemeClr val="bg1"/>
                </a:solidFill>
              </a:endParaRPr>
            </a:p>
            <a:p>
              <a:pPr algn="ctr" eaLnBrk="1" hangingPunct="1"/>
              <a:endParaRPr lang="pl-PL">
                <a:solidFill>
                  <a:schemeClr val="bg1"/>
                </a:solidFill>
              </a:endParaRPr>
            </a:p>
            <a:p>
              <a:pPr algn="ctr" eaLnBrk="1" hangingPunct="1"/>
              <a:endParaRPr lang="pl-PL">
                <a:solidFill>
                  <a:schemeClr val="bg1"/>
                </a:solidFill>
              </a:endParaRPr>
            </a:p>
          </p:txBody>
        </p:sp>
        <p:sp>
          <p:nvSpPr>
            <p:cNvPr id="81927" name="pole tekstowe 8"/>
            <p:cNvSpPr txBox="1">
              <a:spLocks noChangeArrowheads="1"/>
            </p:cNvSpPr>
            <p:nvPr/>
          </p:nvSpPr>
          <p:spPr bwMode="auto">
            <a:xfrm>
              <a:off x="1395465" y="3542401"/>
              <a:ext cx="5726113" cy="3170237"/>
            </a:xfrm>
            <a:prstGeom prst="rect">
              <a:avLst/>
            </a:prstGeom>
            <a:noFill/>
            <a:ln w="19050">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just" eaLnBrk="0" fontAlgn="base" hangingPunct="0">
                <a:spcBef>
                  <a:spcPct val="0"/>
                </a:spcBef>
                <a:spcAft>
                  <a:spcPct val="0"/>
                </a:spcAft>
                <a:buClr>
                  <a:schemeClr val="tx2"/>
                </a:buClr>
                <a:buSzPct val="115000"/>
                <a:defRPr sz="2000">
                  <a:solidFill>
                    <a:schemeClr val="tx1"/>
                  </a:solidFill>
                  <a:latin typeface="Arial" charset="0"/>
                </a:defRPr>
              </a:lvl6pPr>
              <a:lvl7pPr marL="2971800" indent="-228600" algn="just" eaLnBrk="0" fontAlgn="base" hangingPunct="0">
                <a:spcBef>
                  <a:spcPct val="0"/>
                </a:spcBef>
                <a:spcAft>
                  <a:spcPct val="0"/>
                </a:spcAft>
                <a:buClr>
                  <a:schemeClr val="tx2"/>
                </a:buClr>
                <a:buSzPct val="115000"/>
                <a:defRPr sz="2000">
                  <a:solidFill>
                    <a:schemeClr val="tx1"/>
                  </a:solidFill>
                  <a:latin typeface="Arial" charset="0"/>
                </a:defRPr>
              </a:lvl7pPr>
              <a:lvl8pPr marL="3429000" indent="-228600" algn="just" eaLnBrk="0" fontAlgn="base" hangingPunct="0">
                <a:spcBef>
                  <a:spcPct val="0"/>
                </a:spcBef>
                <a:spcAft>
                  <a:spcPct val="0"/>
                </a:spcAft>
                <a:buClr>
                  <a:schemeClr val="tx2"/>
                </a:buClr>
                <a:buSzPct val="115000"/>
                <a:defRPr sz="2000">
                  <a:solidFill>
                    <a:schemeClr val="tx1"/>
                  </a:solidFill>
                  <a:latin typeface="Arial" charset="0"/>
                </a:defRPr>
              </a:lvl8pPr>
              <a:lvl9pPr marL="3886200" indent="-228600" algn="just" eaLnBrk="0" fontAlgn="base" hangingPunct="0">
                <a:spcBef>
                  <a:spcPct val="0"/>
                </a:spcBef>
                <a:spcAft>
                  <a:spcPct val="0"/>
                </a:spcAft>
                <a:buClr>
                  <a:schemeClr val="tx2"/>
                </a:buClr>
                <a:buSzPct val="115000"/>
                <a:defRPr sz="2000">
                  <a:solidFill>
                    <a:schemeClr val="tx1"/>
                  </a:solidFill>
                  <a:latin typeface="Arial" charset="0"/>
                </a:defRPr>
              </a:lvl9pPr>
            </a:lstStyle>
            <a:p>
              <a:pPr algn="l" eaLnBrk="1" hangingPunct="1"/>
              <a:r>
                <a:rPr lang="pl-PL" dirty="0">
                  <a:solidFill>
                    <a:schemeClr val="bg1"/>
                  </a:solidFill>
                </a:rPr>
                <a:t>Relacje ze światem, innymi istotami </a:t>
              </a:r>
            </a:p>
            <a:p>
              <a:pPr algn="ctr" eaLnBrk="1" hangingPunct="1"/>
              <a:r>
                <a:rPr lang="pl-PL" dirty="0">
                  <a:solidFill>
                    <a:schemeClr val="bg1"/>
                  </a:solidFill>
                </a:rPr>
                <a:t/>
              </a:r>
              <a:br>
                <a:rPr lang="pl-PL" dirty="0">
                  <a:solidFill>
                    <a:schemeClr val="bg1"/>
                  </a:solidFill>
                </a:rPr>
              </a:br>
              <a:r>
                <a:rPr lang="pl-PL" dirty="0">
                  <a:solidFill>
                    <a:schemeClr val="bg1"/>
                  </a:solidFill>
                </a:rPr>
                <a:t/>
              </a:r>
              <a:br>
                <a:rPr lang="pl-PL" dirty="0">
                  <a:solidFill>
                    <a:schemeClr val="bg1"/>
                  </a:solidFill>
                </a:rPr>
              </a:br>
              <a:r>
                <a:rPr lang="pl-PL" dirty="0">
                  <a:solidFill>
                    <a:schemeClr val="bg1"/>
                  </a:solidFill>
                </a:rPr>
                <a:t/>
              </a:r>
              <a:br>
                <a:rPr lang="pl-PL" dirty="0">
                  <a:solidFill>
                    <a:schemeClr val="bg1"/>
                  </a:solidFill>
                </a:rPr>
              </a:br>
              <a:r>
                <a:rPr lang="pl-PL" dirty="0">
                  <a:solidFill>
                    <a:schemeClr val="bg1"/>
                  </a:solidFill>
                </a:rPr>
                <a:t/>
              </a:r>
              <a:br>
                <a:rPr lang="pl-PL" dirty="0">
                  <a:solidFill>
                    <a:schemeClr val="bg1"/>
                  </a:solidFill>
                </a:rPr>
              </a:br>
              <a:r>
                <a:rPr lang="pl-PL" dirty="0">
                  <a:solidFill>
                    <a:schemeClr val="bg1"/>
                  </a:solidFill>
                </a:rPr>
                <a:t/>
              </a:r>
              <a:br>
                <a:rPr lang="pl-PL" dirty="0">
                  <a:solidFill>
                    <a:schemeClr val="bg1"/>
                  </a:solidFill>
                </a:rPr>
              </a:br>
              <a:r>
                <a:rPr lang="pl-PL" dirty="0">
                  <a:solidFill>
                    <a:schemeClr val="bg1"/>
                  </a:solidFill>
                </a:rPr>
                <a:t/>
              </a:r>
              <a:br>
                <a:rPr lang="pl-PL" dirty="0">
                  <a:solidFill>
                    <a:schemeClr val="bg1"/>
                  </a:solidFill>
                </a:rPr>
              </a:br>
              <a:endParaRPr lang="pl-PL" dirty="0">
                <a:solidFill>
                  <a:schemeClr val="bg1"/>
                </a:solidFill>
              </a:endParaRPr>
            </a:p>
            <a:p>
              <a:pPr algn="ctr" eaLnBrk="1" hangingPunct="1"/>
              <a:endParaRPr lang="pl-PL" dirty="0">
                <a:solidFill>
                  <a:schemeClr val="bg1"/>
                </a:solidFill>
              </a:endParaRPr>
            </a:p>
            <a:p>
              <a:pPr algn="ctr" eaLnBrk="1" hangingPunct="1"/>
              <a:r>
                <a:rPr lang="pl-PL" dirty="0">
                  <a:solidFill>
                    <a:schemeClr val="bg1"/>
                  </a:solidFill>
                </a:rPr>
                <a:t>Wielki umysł </a:t>
              </a:r>
            </a:p>
          </p:txBody>
        </p:sp>
      </p:grpSp>
    </p:spTree>
    <p:extLst>
      <p:ext uri="{BB962C8B-B14F-4D97-AF65-F5344CB8AC3E}">
        <p14:creationId xmlns:p14="http://schemas.microsoft.com/office/powerpoint/2010/main" val="21657078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2" name="Rectangle 2"/>
          <p:cNvSpPr>
            <a:spLocks noGrp="1" noChangeArrowheads="1"/>
          </p:cNvSpPr>
          <p:nvPr>
            <p:ph type="title"/>
          </p:nvPr>
        </p:nvSpPr>
        <p:spPr>
          <a:xfrm>
            <a:off x="609600" y="304800"/>
            <a:ext cx="7772400" cy="715963"/>
          </a:xfrm>
          <a:effectLst>
            <a:outerShdw dist="35921" dir="2700000" algn="ctr" rotWithShape="0">
              <a:schemeClr val="bg2"/>
            </a:outerShdw>
          </a:effectLst>
        </p:spPr>
        <p:txBody>
          <a:bodyPr lIns="92075" tIns="46038" rIns="92075" bIns="46038"/>
          <a:lstStyle/>
          <a:p>
            <a:pPr eaLnBrk="1" hangingPunct="1">
              <a:defRPr/>
            </a:pPr>
            <a:r>
              <a:rPr lang="pl-PL" dirty="0" smtClean="0">
                <a:effectLst>
                  <a:outerShdw blurRad="38100" dist="38100" dir="2700000" algn="tl">
                    <a:srgbClr val="000000"/>
                  </a:outerShdw>
                </a:effectLst>
              </a:rPr>
              <a:t>Edward Stachura – </a:t>
            </a:r>
            <a:r>
              <a:rPr lang="pl-PL" smtClean="0">
                <a:effectLst>
                  <a:outerShdw blurRad="38100" dist="38100" dir="2700000" algn="tl">
                    <a:srgbClr val="000000"/>
                  </a:outerShdw>
                </a:effectLst>
              </a:rPr>
              <a:t>Się (1977</a:t>
            </a:r>
            <a:r>
              <a:rPr lang="pl-PL" dirty="0" smtClean="0">
                <a:effectLst>
                  <a:outerShdw blurRad="38100" dist="38100" dir="2700000" algn="tl">
                    <a:srgbClr val="000000"/>
                  </a:outerShdw>
                </a:effectLst>
              </a:rPr>
              <a:t>)</a:t>
            </a:r>
            <a:endParaRPr lang="en-US" dirty="0" smtClean="0">
              <a:effectLst>
                <a:outerShdw blurRad="38100" dist="38100" dir="2700000" algn="tl">
                  <a:srgbClr val="000000"/>
                </a:outerShdw>
              </a:effectLst>
            </a:endParaRPr>
          </a:p>
        </p:txBody>
      </p:sp>
      <p:sp>
        <p:nvSpPr>
          <p:cNvPr id="91139" name="Rectangle 3"/>
          <p:cNvSpPr>
            <a:spLocks noGrp="1" noChangeArrowheads="1"/>
          </p:cNvSpPr>
          <p:nvPr>
            <p:ph type="body" idx="1"/>
          </p:nvPr>
        </p:nvSpPr>
        <p:spPr>
          <a:xfrm>
            <a:off x="592138" y="1108075"/>
            <a:ext cx="8266112" cy="5499100"/>
          </a:xfrm>
          <a:noFill/>
        </p:spPr>
        <p:txBody>
          <a:bodyPr/>
          <a:lstStyle/>
          <a:p>
            <a:pPr marL="457200" indent="-457200" eaLnBrk="1" hangingPunct="1">
              <a:spcBef>
                <a:spcPct val="0"/>
              </a:spcBef>
              <a:buFontTx/>
              <a:buNone/>
            </a:pPr>
            <a:r>
              <a:rPr lang="pl-PL" sz="2000" smtClean="0"/>
              <a:t>Nie ma ja. Się jest. Się jest stanem. Nie panem. </a:t>
            </a:r>
          </a:p>
          <a:p>
            <a:pPr marL="457200" indent="-457200" eaLnBrk="1" hangingPunct="1">
              <a:spcBef>
                <a:spcPct val="0"/>
              </a:spcBef>
              <a:buFontTx/>
              <a:buNone/>
            </a:pPr>
            <a:r>
              <a:rPr lang="pl-PL" sz="2000" smtClean="0"/>
              <a:t>Ani nad innymi panem, ani sobie panem. </a:t>
            </a:r>
          </a:p>
          <a:p>
            <a:pPr marL="457200" indent="-457200" eaLnBrk="1" hangingPunct="1">
              <a:spcBef>
                <a:spcPct val="0"/>
              </a:spcBef>
              <a:buFontTx/>
              <a:buNone/>
            </a:pPr>
            <a:r>
              <a:rPr lang="pl-PL" sz="2000" smtClean="0"/>
              <a:t>Żadnym panem. Koniec z panem. Z panem amen. </a:t>
            </a:r>
          </a:p>
          <a:p>
            <a:pPr marL="457200" indent="-457200" eaLnBrk="1" hangingPunct="1">
              <a:spcBef>
                <a:spcPct val="0"/>
              </a:spcBef>
              <a:buFontTx/>
              <a:buNone/>
            </a:pPr>
            <a:r>
              <a:rPr lang="pl-PL" sz="2000" smtClean="0"/>
              <a:t>Się jest stanem. Się jest duch. Teraz dopiero. </a:t>
            </a:r>
          </a:p>
          <a:p>
            <a:pPr marL="457200" indent="-457200" eaLnBrk="1" hangingPunct="1">
              <a:spcBef>
                <a:spcPct val="0"/>
              </a:spcBef>
              <a:buFontTx/>
              <a:buNone/>
            </a:pPr>
            <a:r>
              <a:rPr lang="pl-PL" sz="2000" smtClean="0"/>
              <a:t>Nigdy przedtem. Przedtem się to muskało. </a:t>
            </a:r>
          </a:p>
          <a:p>
            <a:pPr marL="457200" indent="-457200" eaLnBrk="1" hangingPunct="1">
              <a:spcBef>
                <a:spcPct val="0"/>
              </a:spcBef>
              <a:buFontTx/>
              <a:buNone/>
            </a:pPr>
            <a:r>
              <a:rPr lang="pl-PL" sz="2000" smtClean="0"/>
              <a:t>Przedtem się o to ocierało się.</a:t>
            </a:r>
          </a:p>
          <a:p>
            <a:pPr marL="457200" indent="-457200" eaLnBrk="1" hangingPunct="1">
              <a:spcBef>
                <a:spcPct val="0"/>
              </a:spcBef>
              <a:buFontTx/>
              <a:buNone/>
            </a:pPr>
            <a:r>
              <a:rPr lang="pl-PL" sz="2000" smtClean="0"/>
              <a:t>Wtedy, kiedy nie było ja. </a:t>
            </a:r>
          </a:p>
          <a:p>
            <a:pPr marL="457200" indent="-457200" eaLnBrk="1" hangingPunct="1">
              <a:spcBef>
                <a:spcPct val="0"/>
              </a:spcBef>
              <a:buFontTx/>
              <a:buNone/>
            </a:pPr>
            <a:r>
              <a:rPr lang="pl-PL" sz="2000" smtClean="0"/>
              <a:t>Kiedy nie było: mój moja moje. </a:t>
            </a:r>
          </a:p>
          <a:p>
            <a:pPr marL="457200" indent="-457200" eaLnBrk="1" hangingPunct="1">
              <a:spcBef>
                <a:spcPct val="0"/>
              </a:spcBef>
              <a:buFontTx/>
              <a:buNone/>
            </a:pPr>
            <a:r>
              <a:rPr lang="pl-PL" sz="2000" smtClean="0"/>
              <a:t>Bardzo rzadko. Bardzo od czasu do czasu. </a:t>
            </a:r>
          </a:p>
          <a:p>
            <a:pPr marL="457200" indent="-457200" eaLnBrk="1" hangingPunct="1">
              <a:spcBef>
                <a:spcPct val="0"/>
              </a:spcBef>
              <a:buFontTx/>
              <a:buNone/>
            </a:pPr>
            <a:r>
              <a:rPr lang="pl-PL" sz="2000" smtClean="0"/>
              <a:t>W tych przerwach od czasu do czasu. </a:t>
            </a:r>
          </a:p>
          <a:p>
            <a:pPr marL="457200" indent="-457200" eaLnBrk="1" hangingPunct="1">
              <a:spcBef>
                <a:spcPct val="0"/>
              </a:spcBef>
              <a:buFontTx/>
              <a:buNone/>
            </a:pPr>
            <a:r>
              <a:rPr lang="pl-PL" sz="2000" smtClean="0"/>
              <a:t>W tych przerwach od ja do ja. Bo ja to czas. </a:t>
            </a:r>
          </a:p>
          <a:p>
            <a:pPr marL="457200" indent="-457200" eaLnBrk="1" hangingPunct="1">
              <a:spcBef>
                <a:spcPct val="0"/>
              </a:spcBef>
              <a:buFontTx/>
              <a:buNone/>
            </a:pPr>
            <a:r>
              <a:rPr lang="pl-PL" sz="2000" smtClean="0"/>
              <a:t>[…]</a:t>
            </a:r>
          </a:p>
          <a:p>
            <a:pPr marL="457200" indent="-457200" eaLnBrk="1" hangingPunct="1">
              <a:spcBef>
                <a:spcPct val="0"/>
              </a:spcBef>
              <a:buFontTx/>
              <a:buNone/>
            </a:pPr>
            <a:r>
              <a:rPr lang="pl-PL" sz="2000" smtClean="0"/>
              <a:t>Nie ma ja. </a:t>
            </a:r>
          </a:p>
          <a:p>
            <a:pPr marL="457200" indent="-457200" eaLnBrk="1" hangingPunct="1">
              <a:spcBef>
                <a:spcPct val="0"/>
              </a:spcBef>
              <a:buFontTx/>
              <a:buNone/>
            </a:pPr>
            <a:r>
              <a:rPr lang="pl-PL" sz="2000" smtClean="0"/>
              <a:t>Się jest.  Się jest się. </a:t>
            </a:r>
          </a:p>
          <a:p>
            <a:pPr marL="457200" indent="-457200" eaLnBrk="1" hangingPunct="1">
              <a:spcBef>
                <a:spcPct val="0"/>
              </a:spcBef>
              <a:buFontTx/>
              <a:buNone/>
            </a:pPr>
            <a:r>
              <a:rPr lang="pl-PL" sz="2000" smtClean="0"/>
              <a:t>Się jest duch. Się jest nikt.</a:t>
            </a:r>
          </a:p>
          <a:p>
            <a:pPr marL="457200" indent="-457200" eaLnBrk="1" hangingPunct="1">
              <a:spcBef>
                <a:spcPct val="0"/>
              </a:spcBef>
              <a:buFontTx/>
              <a:buNone/>
            </a:pPr>
            <a:r>
              <a:rPr lang="pl-PL" sz="2000" smtClean="0"/>
              <a:t>Się zrozumiało. </a:t>
            </a:r>
          </a:p>
          <a:p>
            <a:pPr marL="457200" indent="-457200" eaLnBrk="1" hangingPunct="1">
              <a:spcBef>
                <a:spcPct val="0"/>
              </a:spcBef>
              <a:buFontTx/>
              <a:buNone/>
            </a:pPr>
            <a:r>
              <a:rPr lang="pl-PL" sz="2000" smtClean="0"/>
              <a:t>Się rozumie. </a:t>
            </a:r>
          </a:p>
        </p:txBody>
      </p:sp>
      <p:pic>
        <p:nvPicPr>
          <p:cNvPr id="162820" name="Picture 4"/>
          <p:cNvPicPr>
            <a:picLocks noChangeAspect="1" noChangeArrowheads="1"/>
          </p:cNvPicPr>
          <p:nvPr/>
        </p:nvPicPr>
        <p:blipFill>
          <a:blip r:embed="rId3"/>
          <a:srcRect/>
          <a:stretch>
            <a:fillRect/>
          </a:stretch>
        </p:blipFill>
        <p:spPr bwMode="auto">
          <a:xfrm>
            <a:off x="6308725" y="2686050"/>
            <a:ext cx="2540000" cy="3657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Tree>
    <p:extLst>
      <p:ext uri="{BB962C8B-B14F-4D97-AF65-F5344CB8AC3E}">
        <p14:creationId xmlns:p14="http://schemas.microsoft.com/office/powerpoint/2010/main" val="889317098"/>
      </p:ext>
    </p:extLst>
  </p:cSld>
  <p:clrMapOvr>
    <a:masterClrMapping/>
  </p:clrMapOvr>
  <p:transition spd="slow">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2" name="Rectangle 2"/>
          <p:cNvSpPr>
            <a:spLocks noGrp="1" noChangeArrowheads="1"/>
          </p:cNvSpPr>
          <p:nvPr>
            <p:ph type="title"/>
          </p:nvPr>
        </p:nvSpPr>
        <p:spPr>
          <a:xfrm>
            <a:off x="609600" y="304800"/>
            <a:ext cx="7772400" cy="715963"/>
          </a:xfrm>
          <a:effectLst>
            <a:outerShdw dist="35921" dir="2700000" algn="ctr" rotWithShape="0">
              <a:schemeClr val="bg2"/>
            </a:outerShdw>
          </a:effectLst>
        </p:spPr>
        <p:txBody>
          <a:bodyPr lIns="92075" tIns="46038" rIns="92075" bIns="46038"/>
          <a:lstStyle/>
          <a:p>
            <a:pPr eaLnBrk="1" hangingPunct="1">
              <a:defRPr/>
            </a:pPr>
            <a:r>
              <a:rPr lang="pl-PL" dirty="0" err="1" smtClean="0">
                <a:effectLst>
                  <a:outerShdw blurRad="38100" dist="38100" dir="2700000" algn="tl">
                    <a:srgbClr val="000000"/>
                  </a:outerShdw>
                </a:effectLst>
              </a:rPr>
              <a:t>Hakuin</a:t>
            </a:r>
            <a:r>
              <a:rPr lang="pl-PL" dirty="0" smtClean="0">
                <a:effectLst>
                  <a:outerShdw blurRad="38100" dist="38100" dir="2700000" algn="tl">
                    <a:srgbClr val="000000"/>
                  </a:outerShdw>
                </a:effectLst>
              </a:rPr>
              <a:t> </a:t>
            </a:r>
            <a:r>
              <a:rPr lang="pl-PL" dirty="0" err="1" smtClean="0">
                <a:effectLst>
                  <a:outerShdw blurRad="38100" dist="38100" dir="2700000" algn="tl">
                    <a:srgbClr val="000000"/>
                  </a:outerShdw>
                </a:effectLst>
              </a:rPr>
              <a:t>Ekaku</a:t>
            </a:r>
            <a:r>
              <a:rPr lang="pl-PL" dirty="0" smtClean="0">
                <a:effectLst>
                  <a:outerShdw blurRad="38100" dist="38100" dir="2700000" algn="tl">
                    <a:srgbClr val="000000"/>
                  </a:outerShdw>
                </a:effectLst>
              </a:rPr>
              <a:t> (1686 -1769)</a:t>
            </a:r>
            <a:endParaRPr lang="en-US" dirty="0" smtClean="0">
              <a:effectLst>
                <a:outerShdw blurRad="38100" dist="38100" dir="2700000" algn="tl">
                  <a:srgbClr val="000000"/>
                </a:outerShdw>
              </a:effectLst>
            </a:endParaRPr>
          </a:p>
        </p:txBody>
      </p:sp>
      <p:sp>
        <p:nvSpPr>
          <p:cNvPr id="86019" name="Rectangle 3"/>
          <p:cNvSpPr>
            <a:spLocks noGrp="1" noChangeArrowheads="1"/>
          </p:cNvSpPr>
          <p:nvPr>
            <p:ph type="body" idx="1"/>
          </p:nvPr>
        </p:nvSpPr>
        <p:spPr>
          <a:xfrm>
            <a:off x="592138" y="1108075"/>
            <a:ext cx="8266112" cy="5499100"/>
          </a:xfrm>
          <a:noFill/>
        </p:spPr>
        <p:txBody>
          <a:bodyPr/>
          <a:lstStyle/>
          <a:p>
            <a:pPr marL="457200" indent="-457200" algn="ctr" eaLnBrk="1" hangingPunct="1">
              <a:lnSpc>
                <a:spcPct val="90000"/>
              </a:lnSpc>
              <a:spcBef>
                <a:spcPct val="0"/>
              </a:spcBef>
              <a:buFontTx/>
              <a:buNone/>
            </a:pPr>
            <a:r>
              <a:rPr lang="pl-PL" sz="2000" dirty="0" err="1" smtClean="0"/>
              <a:t>Zazen</a:t>
            </a:r>
            <a:r>
              <a:rPr lang="pl-PL" sz="2000" dirty="0" smtClean="0"/>
              <a:t> </a:t>
            </a:r>
            <a:r>
              <a:rPr lang="pl-PL" sz="2000" dirty="0" err="1" smtClean="0"/>
              <a:t>Wasan</a:t>
            </a:r>
            <a:endParaRPr lang="pl-PL" sz="2000" dirty="0" smtClean="0"/>
          </a:p>
          <a:p>
            <a:pPr marL="457200" indent="-457200" eaLnBrk="1" hangingPunct="1">
              <a:spcBef>
                <a:spcPct val="0"/>
              </a:spcBef>
              <a:buFontTx/>
              <a:buNone/>
            </a:pPr>
            <a:r>
              <a:rPr lang="pl-PL" sz="2000" dirty="0" smtClean="0"/>
              <a:t>...</a:t>
            </a:r>
          </a:p>
          <a:p>
            <a:pPr marL="457200" indent="-457200" eaLnBrk="1" hangingPunct="1">
              <a:spcBef>
                <a:spcPct val="0"/>
              </a:spcBef>
              <a:buFontTx/>
              <a:buNone/>
            </a:pPr>
            <a:r>
              <a:rPr lang="pl-PL" sz="2000" dirty="0" smtClean="0"/>
              <a:t>Bez końca krążymy w wszystkich sześciu światach.</a:t>
            </a:r>
          </a:p>
          <a:p>
            <a:pPr marL="457200" indent="-457200" eaLnBrk="1" hangingPunct="1">
              <a:spcBef>
                <a:spcPct val="0"/>
              </a:spcBef>
              <a:buFontTx/>
              <a:buNone/>
            </a:pPr>
            <a:r>
              <a:rPr lang="pl-PL" sz="2000" dirty="0" smtClean="0"/>
              <a:t>Z ciemnej ścieżki na ciemną ścieżkę</a:t>
            </a:r>
          </a:p>
          <a:p>
            <a:pPr marL="457200" indent="-457200" eaLnBrk="1" hangingPunct="1">
              <a:spcBef>
                <a:spcPct val="0"/>
              </a:spcBef>
              <a:buFontTx/>
              <a:buNone/>
            </a:pPr>
            <a:r>
              <a:rPr lang="pl-PL" sz="2000" dirty="0" smtClean="0"/>
              <a:t>wędrujemy w ciemności,</a:t>
            </a:r>
          </a:p>
          <a:p>
            <a:pPr marL="457200" indent="-457200" eaLnBrk="1" hangingPunct="1">
              <a:spcBef>
                <a:spcPct val="0"/>
              </a:spcBef>
              <a:buFontTx/>
              <a:buNone/>
            </a:pPr>
            <a:r>
              <a:rPr lang="pl-PL" sz="2000" dirty="0" smtClean="0"/>
              <a:t>jakże uwolnić się mamy z koła </a:t>
            </a:r>
            <a:r>
              <a:rPr lang="pl-PL" sz="2000" dirty="0" err="1" smtClean="0"/>
              <a:t>samsary</a:t>
            </a:r>
            <a:r>
              <a:rPr lang="pl-PL" sz="2000" dirty="0" smtClean="0"/>
              <a:t>?</a:t>
            </a:r>
          </a:p>
          <a:p>
            <a:pPr marL="457200" indent="-457200" eaLnBrk="1" hangingPunct="1">
              <a:spcBef>
                <a:spcPct val="0"/>
              </a:spcBef>
              <a:buFontTx/>
              <a:buNone/>
            </a:pPr>
            <a:endParaRPr lang="pl-PL" sz="1000" dirty="0" smtClean="0"/>
          </a:p>
          <a:p>
            <a:pPr marL="457200" indent="-457200" eaLnBrk="1" hangingPunct="1">
              <a:spcBef>
                <a:spcPct val="0"/>
              </a:spcBef>
              <a:buFontTx/>
              <a:buNone/>
            </a:pPr>
            <a:r>
              <a:rPr lang="pl-PL" sz="2000" dirty="0" smtClean="0"/>
              <a:t>Przyczyną naszych trosk jest złudzenie ego. </a:t>
            </a:r>
          </a:p>
          <a:p>
            <a:pPr marL="457200" indent="-457200" eaLnBrk="1" hangingPunct="1">
              <a:spcBef>
                <a:spcPct val="0"/>
              </a:spcBef>
              <a:buFontTx/>
              <a:buNone/>
            </a:pPr>
            <a:r>
              <a:rPr lang="pl-PL" sz="2000" dirty="0" smtClean="0"/>
              <a:t>...</a:t>
            </a:r>
          </a:p>
          <a:p>
            <a:pPr marL="457200" indent="-457200" eaLnBrk="1" hangingPunct="1">
              <a:spcBef>
                <a:spcPct val="0"/>
              </a:spcBef>
              <a:buFontTx/>
              <a:buNone/>
            </a:pPr>
            <a:r>
              <a:rPr lang="pl-PL" sz="2000" dirty="0" smtClean="0"/>
              <a:t>A gdy zwrócimy się do wewnątrz</a:t>
            </a:r>
          </a:p>
          <a:p>
            <a:pPr marL="457200" indent="-457200" eaLnBrk="1" hangingPunct="1">
              <a:spcBef>
                <a:spcPct val="0"/>
              </a:spcBef>
              <a:buFontTx/>
              <a:buNone/>
            </a:pPr>
            <a:r>
              <a:rPr lang="pl-PL" sz="2000" dirty="0" smtClean="0"/>
              <a:t>i doświadczymy naszą Prawdziwą Naturą,</a:t>
            </a:r>
          </a:p>
          <a:p>
            <a:pPr marL="457200" indent="-457200" eaLnBrk="1" hangingPunct="1">
              <a:spcBef>
                <a:spcPct val="0"/>
              </a:spcBef>
              <a:buFontTx/>
              <a:buNone/>
            </a:pPr>
            <a:r>
              <a:rPr lang="pl-PL" sz="2000" dirty="0" smtClean="0"/>
              <a:t>że Prawdziwa Jaźń jest nie-jaźnią,</a:t>
            </a:r>
          </a:p>
          <a:p>
            <a:pPr marL="457200" indent="-457200" eaLnBrk="1" hangingPunct="1">
              <a:spcBef>
                <a:spcPct val="0"/>
              </a:spcBef>
              <a:buFontTx/>
              <a:buNone/>
            </a:pPr>
            <a:r>
              <a:rPr lang="pl-PL" sz="2000" dirty="0" smtClean="0"/>
              <a:t>że nasza własna Jaźń jest nie-jaźnią,</a:t>
            </a:r>
          </a:p>
          <a:p>
            <a:pPr marL="457200" indent="-457200" eaLnBrk="1" hangingPunct="1">
              <a:spcBef>
                <a:spcPct val="0"/>
              </a:spcBef>
              <a:buFontTx/>
              <a:buNone/>
            </a:pPr>
            <a:r>
              <a:rPr lang="pl-PL" sz="2000" dirty="0" smtClean="0"/>
              <a:t>staniemy ponad ego </a:t>
            </a:r>
          </a:p>
          <a:p>
            <a:pPr marL="457200" indent="-457200" eaLnBrk="1" hangingPunct="1">
              <a:spcBef>
                <a:spcPct val="0"/>
              </a:spcBef>
              <a:buFontTx/>
              <a:buNone/>
            </a:pPr>
            <a:r>
              <a:rPr lang="pl-PL" sz="2000" dirty="0" smtClean="0"/>
              <a:t>i poza zręcznymi słowami.</a:t>
            </a:r>
          </a:p>
          <a:p>
            <a:pPr marL="457200" indent="-457200" eaLnBrk="1" hangingPunct="1">
              <a:spcBef>
                <a:spcPct val="0"/>
              </a:spcBef>
              <a:buFontTx/>
              <a:buNone/>
            </a:pPr>
            <a:r>
              <a:rPr lang="pl-PL" sz="2000" dirty="0" smtClean="0"/>
              <a:t>Wtedy brama do jedności przyczyny i skutku</a:t>
            </a:r>
          </a:p>
          <a:p>
            <a:pPr marL="457200" indent="-457200" eaLnBrk="1" hangingPunct="1">
              <a:spcBef>
                <a:spcPct val="0"/>
              </a:spcBef>
              <a:buFontTx/>
              <a:buNone/>
            </a:pPr>
            <a:r>
              <a:rPr lang="pl-PL" sz="2000" dirty="0" smtClean="0"/>
              <a:t>zostanie otwarta na oścież. </a:t>
            </a:r>
            <a:br>
              <a:rPr lang="pl-PL" sz="2000" dirty="0" smtClean="0"/>
            </a:br>
            <a:endParaRPr lang="pl-PL" sz="1000" dirty="0" smtClean="0"/>
          </a:p>
          <a:p>
            <a:pPr marL="457200" indent="-457200" algn="r" eaLnBrk="1" hangingPunct="1">
              <a:lnSpc>
                <a:spcPct val="90000"/>
              </a:lnSpc>
              <a:spcBef>
                <a:spcPct val="0"/>
              </a:spcBef>
              <a:buFontTx/>
              <a:buNone/>
            </a:pPr>
            <a:r>
              <a:rPr lang="en-US" sz="2000" dirty="0" smtClean="0"/>
              <a:t>James Austin, Zen and the Brain, MIT Press 1999</a:t>
            </a:r>
          </a:p>
        </p:txBody>
      </p:sp>
      <p:pic>
        <p:nvPicPr>
          <p:cNvPr id="860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8450" y="1995488"/>
            <a:ext cx="13081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7863" y="0"/>
            <a:ext cx="846137"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55264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4213" y="333375"/>
            <a:ext cx="7793037" cy="685800"/>
          </a:xfrm>
          <a:effectLst/>
        </p:spPr>
        <p:txBody>
          <a:bodyPr/>
          <a:lstStyle/>
          <a:p>
            <a:pPr eaLnBrk="1" hangingPunct="1">
              <a:defRPr/>
            </a:pPr>
            <a:r>
              <a:rPr lang="pl-PL" dirty="0" smtClean="0">
                <a:latin typeface="Arial Unicode MS" pitchFamily="34" charset="-128"/>
              </a:rPr>
              <a:t>Kilka ostatnich prac</a:t>
            </a:r>
          </a:p>
        </p:txBody>
      </p:sp>
      <p:sp>
        <p:nvSpPr>
          <p:cNvPr id="13315" name="Rectangle 3"/>
          <p:cNvSpPr>
            <a:spLocks noChangeArrowheads="1"/>
          </p:cNvSpPr>
          <p:nvPr/>
        </p:nvSpPr>
        <p:spPr bwMode="auto">
          <a:xfrm>
            <a:off x="611188" y="1190625"/>
            <a:ext cx="8280400" cy="1374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Aft>
                <a:spcPts val="300"/>
              </a:spcAft>
              <a:buClr>
                <a:srgbClr val="FFC000"/>
              </a:buClr>
              <a:buSzPct val="115000"/>
              <a:buFont typeface="Arial" pitchFamily="34" charset="0"/>
              <a:buChar char="•"/>
              <a:defRPr/>
            </a:pPr>
            <a:r>
              <a:rPr lang="pl-PL" sz="2000" dirty="0">
                <a:solidFill>
                  <a:srgbClr val="FFFFFF"/>
                </a:solidFill>
                <a:latin typeface="Calibri" pitchFamily="34" charset="0"/>
                <a:cs typeface="Calibri" pitchFamily="34" charset="0"/>
              </a:rPr>
              <a:t>Duch W. (2011) Jak reprezentowane są pojęcia w mózgu i co z tego wynika. Rozdział </a:t>
            </a:r>
            <a:r>
              <a:rPr lang="pl-PL" sz="2000" dirty="0" smtClean="0">
                <a:solidFill>
                  <a:srgbClr val="FFFFFF"/>
                </a:solidFill>
                <a:latin typeface="Calibri" pitchFamily="34" charset="0"/>
                <a:cs typeface="Calibri" pitchFamily="34" charset="0"/>
              </a:rPr>
              <a:t>książki o pojęciach (UJ).</a:t>
            </a:r>
            <a:endParaRPr lang="pl-PL" sz="2000" dirty="0">
              <a:solidFill>
                <a:srgbClr val="FFFFFF"/>
              </a:solidFill>
              <a:latin typeface="Calibri" pitchFamily="34" charset="0"/>
              <a:cs typeface="Calibri" pitchFamily="34" charset="0"/>
            </a:endParaRPr>
          </a:p>
          <a:p>
            <a:pPr marL="342900" indent="-342900">
              <a:spcAft>
                <a:spcPts val="300"/>
              </a:spcAft>
              <a:buClr>
                <a:srgbClr val="FFC000"/>
              </a:buClr>
              <a:buSzPct val="115000"/>
              <a:buFont typeface="Arial" pitchFamily="34" charset="0"/>
              <a:buChar char="•"/>
              <a:defRPr/>
            </a:pPr>
            <a:r>
              <a:rPr lang="pl-PL" sz="2000" dirty="0" smtClean="0">
                <a:solidFill>
                  <a:srgbClr val="FFFFFF"/>
                </a:solidFill>
                <a:latin typeface="Calibri" pitchFamily="34" charset="0"/>
                <a:cs typeface="Calibri" pitchFamily="34" charset="0"/>
              </a:rPr>
              <a:t>Duch </a:t>
            </a:r>
            <a:r>
              <a:rPr lang="pl-PL" sz="2000" dirty="0">
                <a:solidFill>
                  <a:srgbClr val="FFFFFF"/>
                </a:solidFill>
                <a:latin typeface="Calibri" pitchFamily="34" charset="0"/>
                <a:cs typeface="Calibri" pitchFamily="34" charset="0"/>
              </a:rPr>
              <a:t>W. (2011) Neuronauki i natura ludzka. </a:t>
            </a:r>
            <a:r>
              <a:rPr lang="pl-PL" sz="2000" dirty="0" smtClean="0">
                <a:solidFill>
                  <a:srgbClr val="FFFFFF"/>
                </a:solidFill>
                <a:latin typeface="Calibri" pitchFamily="34" charset="0"/>
                <a:cs typeface="Calibri" pitchFamily="34" charset="0"/>
              </a:rPr>
              <a:t>Rozdział książki (KUL).</a:t>
            </a:r>
            <a:endParaRPr lang="pl-PL" sz="2000" dirty="0">
              <a:solidFill>
                <a:srgbClr val="FFFFFF"/>
              </a:solidFill>
              <a:latin typeface="Calibri" pitchFamily="34" charset="0"/>
              <a:cs typeface="Calibri" pitchFamily="34" charset="0"/>
            </a:endParaRPr>
          </a:p>
          <a:p>
            <a:pPr marL="342900" indent="-342900">
              <a:spcAft>
                <a:spcPts val="300"/>
              </a:spcAft>
              <a:buClr>
                <a:srgbClr val="FFC000"/>
              </a:buClr>
              <a:buSzPct val="115000"/>
              <a:buFont typeface="Arial" pitchFamily="34" charset="0"/>
              <a:buChar char="•"/>
              <a:defRPr/>
            </a:pPr>
            <a:r>
              <a:rPr lang="pl-PL" sz="2000" dirty="0" smtClean="0">
                <a:solidFill>
                  <a:srgbClr val="FFFFFF"/>
                </a:solidFill>
                <a:latin typeface="Calibri" pitchFamily="34" charset="0"/>
                <a:cs typeface="Calibri" pitchFamily="34" charset="0"/>
              </a:rPr>
              <a:t>Duch </a:t>
            </a:r>
            <a:r>
              <a:rPr lang="pl-PL" sz="2000" dirty="0">
                <a:solidFill>
                  <a:srgbClr val="FFFFFF"/>
                </a:solidFill>
                <a:latin typeface="Calibri" pitchFamily="34" charset="0"/>
                <a:cs typeface="Calibri" pitchFamily="34" charset="0"/>
              </a:rPr>
              <a:t>W. (2010) Czy jesteśmy automatami? Mózgi, wolna wola i odpowiedzialność. </a:t>
            </a:r>
            <a:r>
              <a:rPr lang="pl-PL" sz="2000" dirty="0" smtClean="0">
                <a:solidFill>
                  <a:srgbClr val="FFFFFF"/>
                </a:solidFill>
                <a:latin typeface="Calibri" pitchFamily="34" charset="0"/>
                <a:cs typeface="Calibri" pitchFamily="34" charset="0"/>
              </a:rPr>
              <a:t>Rozdz</a:t>
            </a:r>
            <a:r>
              <a:rPr lang="pl-PL" sz="2000" dirty="0">
                <a:solidFill>
                  <a:srgbClr val="FFFFFF"/>
                </a:solidFill>
                <a:latin typeface="Calibri" pitchFamily="34" charset="0"/>
                <a:cs typeface="Calibri" pitchFamily="34" charset="0"/>
              </a:rPr>
              <a:t>. 8, str. 219-264, Na ścieżkach neuronauki. red. P. Francuz, Lublin: Wydawnictwo KUL.</a:t>
            </a:r>
          </a:p>
          <a:p>
            <a:pPr marL="342900" indent="-342900">
              <a:spcAft>
                <a:spcPts val="300"/>
              </a:spcAft>
              <a:buClr>
                <a:srgbClr val="FFC000"/>
              </a:buClr>
              <a:buSzPct val="115000"/>
              <a:buFont typeface="Arial" pitchFamily="34" charset="0"/>
              <a:buChar char="•"/>
              <a:defRPr/>
            </a:pPr>
            <a:r>
              <a:rPr lang="pl-PL" sz="2000" dirty="0" smtClean="0">
                <a:solidFill>
                  <a:srgbClr val="FFFFFF"/>
                </a:solidFill>
                <a:latin typeface="Calibri" pitchFamily="34" charset="0"/>
                <a:cs typeface="Calibri" pitchFamily="34" charset="0"/>
              </a:rPr>
              <a:t>Duch </a:t>
            </a:r>
            <a:r>
              <a:rPr lang="pl-PL" sz="2000" dirty="0">
                <a:solidFill>
                  <a:srgbClr val="FFFFFF"/>
                </a:solidFill>
                <a:latin typeface="Calibri" pitchFamily="34" charset="0"/>
                <a:cs typeface="Calibri" pitchFamily="34" charset="0"/>
              </a:rPr>
              <a:t>W. (2010) Reprezentacje umysłowe jako aproksymacje stanów mózgu. </a:t>
            </a:r>
          </a:p>
          <a:p>
            <a:pPr marL="342900" indent="-342900">
              <a:spcAft>
                <a:spcPts val="300"/>
              </a:spcAft>
              <a:buClr>
                <a:srgbClr val="FFC000"/>
              </a:buClr>
              <a:buSzPct val="115000"/>
              <a:buFont typeface="Arial" pitchFamily="34" charset="0"/>
              <a:buChar char="•"/>
              <a:defRPr/>
            </a:pPr>
            <a:r>
              <a:rPr lang="pl-PL" sz="2000" dirty="0">
                <a:solidFill>
                  <a:srgbClr val="FFFFFF"/>
                </a:solidFill>
                <a:latin typeface="Calibri" pitchFamily="34" charset="0"/>
                <a:cs typeface="Calibri" pitchFamily="34" charset="0"/>
              </a:rPr>
              <a:t>Studia z Kognitywistyki i Filozofii Umysłu 3: 5-28, </a:t>
            </a:r>
            <a:r>
              <a:rPr lang="pl-PL" sz="2000" dirty="0" smtClean="0">
                <a:solidFill>
                  <a:srgbClr val="FFFFFF"/>
                </a:solidFill>
                <a:latin typeface="Calibri" pitchFamily="34" charset="0"/>
                <a:cs typeface="Calibri" pitchFamily="34" charset="0"/>
              </a:rPr>
              <a:t>2009</a:t>
            </a:r>
            <a:endParaRPr lang="pl-PL" sz="2000" dirty="0">
              <a:solidFill>
                <a:srgbClr val="FFFFFF"/>
              </a:solidFill>
              <a:latin typeface="Calibri" pitchFamily="34" charset="0"/>
              <a:cs typeface="Calibri" pitchFamily="34" charset="0"/>
            </a:endParaRPr>
          </a:p>
          <a:p>
            <a:pPr marL="342900" indent="-342900">
              <a:spcAft>
                <a:spcPts val="300"/>
              </a:spcAft>
              <a:buClr>
                <a:srgbClr val="FFC000"/>
              </a:buClr>
              <a:buSzPct val="115000"/>
              <a:buFont typeface="Arial" pitchFamily="34" charset="0"/>
              <a:buChar char="•"/>
              <a:defRPr/>
            </a:pPr>
            <a:r>
              <a:rPr lang="pl-PL" sz="2000" dirty="0" smtClean="0">
                <a:solidFill>
                  <a:srgbClr val="FFFFFF"/>
                </a:solidFill>
                <a:latin typeface="Calibri" pitchFamily="34" charset="0"/>
                <a:cs typeface="Calibri" pitchFamily="34" charset="0"/>
              </a:rPr>
              <a:t>Duch W. (2008) </a:t>
            </a:r>
            <a:r>
              <a:rPr lang="pl-PL" sz="2000" dirty="0">
                <a:solidFill>
                  <a:srgbClr val="FFFFFF"/>
                </a:solidFill>
                <a:latin typeface="Calibri" pitchFamily="34" charset="0"/>
                <a:cs typeface="Calibri" pitchFamily="34" charset="0"/>
              </a:rPr>
              <a:t>Umysł, świadomość i działania twórcze. </a:t>
            </a:r>
            <a:r>
              <a:rPr lang="pl-PL" sz="2000" dirty="0" smtClean="0">
                <a:solidFill>
                  <a:srgbClr val="FFFFFF"/>
                </a:solidFill>
                <a:latin typeface="Calibri" pitchFamily="34" charset="0"/>
                <a:cs typeface="Calibri" pitchFamily="34" charset="0"/>
              </a:rPr>
              <a:t>Kognitywistyka </a:t>
            </a:r>
            <a:r>
              <a:rPr lang="pl-PL" sz="2000" dirty="0">
                <a:solidFill>
                  <a:srgbClr val="FFFFFF"/>
                </a:solidFill>
                <a:latin typeface="Calibri" pitchFamily="34" charset="0"/>
                <a:cs typeface="Calibri" pitchFamily="34" charset="0"/>
              </a:rPr>
              <a:t>i Media w Edukacji 1-2, </a:t>
            </a:r>
            <a:r>
              <a:rPr lang="pl-PL" sz="2000" dirty="0" smtClean="0">
                <a:solidFill>
                  <a:srgbClr val="FFFFFF"/>
                </a:solidFill>
                <a:latin typeface="Calibri" pitchFamily="34" charset="0"/>
                <a:cs typeface="Calibri" pitchFamily="34" charset="0"/>
              </a:rPr>
              <a:t>str. 9-40.</a:t>
            </a:r>
          </a:p>
          <a:p>
            <a:pPr marL="342900" indent="-342900">
              <a:spcAft>
                <a:spcPts val="300"/>
              </a:spcAft>
              <a:buClr>
                <a:srgbClr val="FFC000"/>
              </a:buClr>
              <a:buSzPct val="115000"/>
              <a:buFont typeface="Arial" pitchFamily="34" charset="0"/>
              <a:buChar char="•"/>
              <a:defRPr/>
            </a:pPr>
            <a:r>
              <a:rPr lang="pl-PL" sz="2000" dirty="0" smtClean="0">
                <a:solidFill>
                  <a:srgbClr val="FFFFFF"/>
                </a:solidFill>
                <a:latin typeface="Calibri" pitchFamily="34" charset="0"/>
                <a:cs typeface="Calibri" pitchFamily="34" charset="0"/>
              </a:rPr>
              <a:t>Duch W. (2003) Neurokognitywna </a:t>
            </a:r>
            <a:r>
              <a:rPr lang="pl-PL" sz="2000" dirty="0">
                <a:solidFill>
                  <a:srgbClr val="FFFFFF"/>
                </a:solidFill>
                <a:latin typeface="Calibri" pitchFamily="34" charset="0"/>
                <a:cs typeface="Calibri" pitchFamily="34" charset="0"/>
              </a:rPr>
              <a:t>teoria świadomości. </a:t>
            </a:r>
            <a:r>
              <a:rPr lang="pl-PL" sz="2000" dirty="0" smtClean="0">
                <a:solidFill>
                  <a:srgbClr val="FFFFFF"/>
                </a:solidFill>
                <a:latin typeface="Calibri" pitchFamily="34" charset="0"/>
                <a:cs typeface="Calibri" pitchFamily="34" charset="0"/>
              </a:rPr>
              <a:t>Studia </a:t>
            </a:r>
            <a:r>
              <a:rPr lang="pl-PL" sz="2000" dirty="0">
                <a:solidFill>
                  <a:srgbClr val="FFFFFF"/>
                </a:solidFill>
                <a:latin typeface="Calibri" pitchFamily="34" charset="0"/>
                <a:cs typeface="Calibri" pitchFamily="34" charset="0"/>
              </a:rPr>
              <a:t>z kognitywistyki i filozofii </a:t>
            </a:r>
            <a:r>
              <a:rPr lang="pl-PL" sz="2000" dirty="0" smtClean="0">
                <a:solidFill>
                  <a:srgbClr val="FFFFFF"/>
                </a:solidFill>
                <a:latin typeface="Calibri" pitchFamily="34" charset="0"/>
                <a:cs typeface="Calibri" pitchFamily="34" charset="0"/>
              </a:rPr>
              <a:t>umysłu, </a:t>
            </a:r>
            <a:r>
              <a:rPr lang="pl-PL" sz="2000" dirty="0">
                <a:solidFill>
                  <a:srgbClr val="FFFFFF"/>
                </a:solidFill>
                <a:latin typeface="Calibri" pitchFamily="34" charset="0"/>
                <a:cs typeface="Calibri" pitchFamily="34" charset="0"/>
              </a:rPr>
              <a:t>str. 133-154</a:t>
            </a:r>
            <a:r>
              <a:rPr lang="pl-PL" sz="2000" dirty="0" smtClean="0">
                <a:solidFill>
                  <a:srgbClr val="FFFFFF"/>
                </a:solidFill>
                <a:latin typeface="Calibri" pitchFamily="34" charset="0"/>
                <a:cs typeface="Calibri" pitchFamily="34" charset="0"/>
              </a:rPr>
              <a:t>.</a:t>
            </a:r>
            <a:endParaRPr lang="pl-PL" sz="2000" dirty="0">
              <a:solidFill>
                <a:srgbClr val="FFFFFF"/>
              </a:solidFill>
              <a:latin typeface="Calibri" pitchFamily="34" charset="0"/>
              <a:cs typeface="Calibri" pitchFamily="34" charset="0"/>
            </a:endParaRPr>
          </a:p>
          <a:p>
            <a:pPr marL="342900" indent="-342900">
              <a:spcAft>
                <a:spcPts val="300"/>
              </a:spcAft>
              <a:buClr>
                <a:srgbClr val="FFC000"/>
              </a:buClr>
              <a:buSzPct val="115000"/>
              <a:buFont typeface="Arial" pitchFamily="34" charset="0"/>
              <a:buChar char="•"/>
              <a:defRPr/>
            </a:pPr>
            <a:r>
              <a:rPr lang="pl-PL" sz="2000" dirty="0">
                <a:solidFill>
                  <a:srgbClr val="FFFFFF"/>
                </a:solidFill>
                <a:latin typeface="Calibri" pitchFamily="34" charset="0"/>
                <a:cs typeface="Calibri" pitchFamily="34" charset="0"/>
              </a:rPr>
              <a:t>Duch </a:t>
            </a:r>
            <a:r>
              <a:rPr lang="pl-PL" sz="2000" dirty="0" smtClean="0">
                <a:solidFill>
                  <a:srgbClr val="FFFFFF"/>
                </a:solidFill>
                <a:latin typeface="Calibri" pitchFamily="34" charset="0"/>
                <a:cs typeface="Calibri" pitchFamily="34" charset="0"/>
              </a:rPr>
              <a:t>W. </a:t>
            </a:r>
            <a:r>
              <a:rPr lang="pl-PL" sz="2000" dirty="0">
                <a:solidFill>
                  <a:srgbClr val="FFFFFF"/>
                </a:solidFill>
                <a:latin typeface="Calibri" pitchFamily="34" charset="0"/>
                <a:cs typeface="Calibri" pitchFamily="34" charset="0"/>
              </a:rPr>
              <a:t>(2002) </a:t>
            </a:r>
            <a:r>
              <a:rPr lang="pl-PL" sz="2000" dirty="0" smtClean="0">
                <a:solidFill>
                  <a:srgbClr val="FFFFFF"/>
                </a:solidFill>
                <a:latin typeface="Calibri" pitchFamily="34" charset="0"/>
                <a:cs typeface="Calibri" pitchFamily="34" charset="0"/>
              </a:rPr>
              <a:t> Geometryczny </a:t>
            </a:r>
            <a:r>
              <a:rPr lang="pl-PL" sz="2000" dirty="0">
                <a:solidFill>
                  <a:srgbClr val="FFFFFF"/>
                </a:solidFill>
                <a:latin typeface="Calibri" pitchFamily="34" charset="0"/>
                <a:cs typeface="Calibri" pitchFamily="34" charset="0"/>
              </a:rPr>
              <a:t>model umysłu. </a:t>
            </a:r>
            <a:r>
              <a:rPr lang="pl-PL" sz="2000" dirty="0" smtClean="0">
                <a:solidFill>
                  <a:srgbClr val="FFFFFF"/>
                </a:solidFill>
                <a:latin typeface="Calibri" pitchFamily="34" charset="0"/>
                <a:cs typeface="Calibri" pitchFamily="34" charset="0"/>
              </a:rPr>
              <a:t>Kognitywistyka </a:t>
            </a:r>
            <a:r>
              <a:rPr lang="pl-PL" sz="2000" dirty="0">
                <a:solidFill>
                  <a:srgbClr val="FFFFFF"/>
                </a:solidFill>
                <a:latin typeface="Calibri" pitchFamily="34" charset="0"/>
                <a:cs typeface="Calibri" pitchFamily="34" charset="0"/>
              </a:rPr>
              <a:t>i Media w Edukacji, Tom </a:t>
            </a:r>
            <a:r>
              <a:rPr lang="pl-PL" sz="2000" dirty="0" smtClean="0">
                <a:solidFill>
                  <a:srgbClr val="FFFFFF"/>
                </a:solidFill>
                <a:latin typeface="Calibri" pitchFamily="34" charset="0"/>
                <a:cs typeface="Calibri" pitchFamily="34" charset="0"/>
              </a:rPr>
              <a:t>6, str. 199-230</a:t>
            </a:r>
            <a:endParaRPr lang="pl-PL" sz="2000" dirty="0">
              <a:solidFill>
                <a:srgbClr val="FFFFFF"/>
              </a:solidFill>
              <a:latin typeface="Calibri" pitchFamily="34" charset="0"/>
              <a:cs typeface="Calibri" pitchFamily="34" charset="0"/>
            </a:endParaRPr>
          </a:p>
          <a:p>
            <a:pPr marL="342900" indent="-342900">
              <a:spcAft>
                <a:spcPts val="300"/>
              </a:spcAft>
              <a:buClr>
                <a:srgbClr val="FFC000"/>
              </a:buClr>
              <a:buSzPct val="115000"/>
              <a:buFont typeface="Arial" pitchFamily="34" charset="0"/>
              <a:buChar char="•"/>
              <a:defRPr/>
            </a:pPr>
            <a:r>
              <a:rPr lang="pl-PL" sz="2000" dirty="0">
                <a:solidFill>
                  <a:srgbClr val="FFFFFF"/>
                </a:solidFill>
                <a:latin typeface="Calibri" pitchFamily="34" charset="0"/>
                <a:cs typeface="Calibri" pitchFamily="34" charset="0"/>
              </a:rPr>
              <a:t>Duch </a:t>
            </a:r>
            <a:r>
              <a:rPr lang="pl-PL" sz="2000" dirty="0" smtClean="0">
                <a:solidFill>
                  <a:srgbClr val="FFFFFF"/>
                </a:solidFill>
                <a:latin typeface="Calibri" pitchFamily="34" charset="0"/>
                <a:cs typeface="Calibri" pitchFamily="34" charset="0"/>
              </a:rPr>
              <a:t>W. </a:t>
            </a:r>
            <a:r>
              <a:rPr lang="pl-PL" sz="2000" dirty="0">
                <a:solidFill>
                  <a:srgbClr val="FFFFFF"/>
                </a:solidFill>
                <a:latin typeface="Calibri" pitchFamily="34" charset="0"/>
                <a:cs typeface="Calibri" pitchFamily="34" charset="0"/>
              </a:rPr>
              <a:t>(2002</a:t>
            </a:r>
            <a:r>
              <a:rPr lang="pl-PL" sz="2000" dirty="0" smtClean="0">
                <a:solidFill>
                  <a:srgbClr val="FFFFFF"/>
                </a:solidFill>
                <a:latin typeface="Calibri" pitchFamily="34" charset="0"/>
                <a:cs typeface="Calibri" pitchFamily="34" charset="0"/>
              </a:rPr>
              <a:t>) Fizyka </a:t>
            </a:r>
            <a:r>
              <a:rPr lang="pl-PL" sz="2000" dirty="0">
                <a:solidFill>
                  <a:srgbClr val="FFFFFF"/>
                </a:solidFill>
                <a:latin typeface="Calibri" pitchFamily="34" charset="0"/>
                <a:cs typeface="Calibri" pitchFamily="34" charset="0"/>
              </a:rPr>
              <a:t>umysłu. </a:t>
            </a:r>
            <a:r>
              <a:rPr lang="pl-PL" sz="2000" dirty="0" smtClean="0">
                <a:solidFill>
                  <a:srgbClr val="FFFFFF"/>
                </a:solidFill>
                <a:latin typeface="Calibri" pitchFamily="34" charset="0"/>
                <a:cs typeface="Calibri" pitchFamily="34" charset="0"/>
              </a:rPr>
              <a:t>Postępy </a:t>
            </a:r>
            <a:r>
              <a:rPr lang="pl-PL" sz="2000" dirty="0">
                <a:solidFill>
                  <a:srgbClr val="FFFFFF"/>
                </a:solidFill>
                <a:latin typeface="Calibri" pitchFamily="34" charset="0"/>
                <a:cs typeface="Calibri" pitchFamily="34" charset="0"/>
              </a:rPr>
              <a:t>Fizyki </a:t>
            </a:r>
            <a:r>
              <a:rPr lang="pl-PL" sz="2000" dirty="0" smtClean="0">
                <a:solidFill>
                  <a:srgbClr val="FFFFFF"/>
                </a:solidFill>
                <a:latin typeface="Calibri" pitchFamily="34" charset="0"/>
                <a:cs typeface="Calibri" pitchFamily="34" charset="0"/>
              </a:rPr>
              <a:t>53D, str. 92-103</a:t>
            </a:r>
            <a:endParaRPr lang="pl-PL" sz="2000" dirty="0">
              <a:solidFill>
                <a:srgbClr val="FFFFFF"/>
              </a:solidFill>
              <a:latin typeface="Calibri" pitchFamily="34" charset="0"/>
              <a:cs typeface="Calibri" pitchFamily="34" charset="0"/>
            </a:endParaRPr>
          </a:p>
        </p:txBody>
      </p:sp>
    </p:spTree>
    <p:extLst>
      <p:ext uri="{BB962C8B-B14F-4D97-AF65-F5344CB8AC3E}">
        <p14:creationId xmlns:p14="http://schemas.microsoft.com/office/powerpoint/2010/main" val="206857149"/>
      </p:ext>
    </p:extLst>
  </p:cSld>
  <p:clrMapOvr>
    <a:masterClrMapping/>
  </p:clrMapOvr>
  <p:transition spd="slow">
    <p:checke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468313" y="188913"/>
            <a:ext cx="2971800" cy="3240087"/>
          </a:xfrm>
        </p:spPr>
        <p:txBody>
          <a:bodyPr rtlCol="0">
            <a:noAutofit/>
          </a:bodyPr>
          <a:lstStyle/>
          <a:p>
            <a:pPr marL="0" indent="0" eaLnBrk="1" fontAlgn="auto" hangingPunct="1">
              <a:spcAft>
                <a:spcPts val="0"/>
              </a:spcAft>
              <a:buFont typeface="Arial" pitchFamily="34" charset="0"/>
              <a:buNone/>
              <a:defRPr/>
            </a:pPr>
            <a:endParaRPr lang="pl-PL" sz="3600" dirty="0" smtClean="0">
              <a:solidFill>
                <a:srgbClr val="FFC000"/>
              </a:solidFill>
              <a:effectLst>
                <a:outerShdw blurRad="38100" dist="38100" dir="2700000" algn="tl">
                  <a:srgbClr val="000000">
                    <a:alpha val="43137"/>
                  </a:srgbClr>
                </a:outerShdw>
              </a:effectLst>
            </a:endParaRPr>
          </a:p>
          <a:p>
            <a:pPr marL="0" indent="0" eaLnBrk="1" fontAlgn="auto" hangingPunct="1">
              <a:spcAft>
                <a:spcPts val="0"/>
              </a:spcAft>
              <a:buFont typeface="Arial" pitchFamily="34" charset="0"/>
              <a:buNone/>
              <a:defRPr/>
            </a:pPr>
            <a:r>
              <a:rPr lang="pl-PL" sz="3600" dirty="0" smtClean="0">
                <a:solidFill>
                  <a:srgbClr val="FFC000"/>
                </a:solidFill>
                <a:effectLst>
                  <a:outerShdw blurRad="38100" dist="38100" dir="2700000" algn="tl">
                    <a:srgbClr val="000000">
                      <a:alpha val="43137"/>
                    </a:srgbClr>
                  </a:outerShdw>
                </a:effectLst>
              </a:rPr>
              <a:t>Dziękuję za synchronizację neuronów.</a:t>
            </a:r>
            <a:endParaRPr lang="pl-PL" sz="3600" dirty="0" smtClean="0">
              <a:effectLst>
                <a:outerShdw blurRad="38100" dist="38100" dir="2700000" algn="tl">
                  <a:srgbClr val="000000">
                    <a:alpha val="43137"/>
                  </a:srgbClr>
                </a:outerShdw>
              </a:effectLst>
            </a:endParaRPr>
          </a:p>
        </p:txBody>
      </p:sp>
      <p:sp>
        <p:nvSpPr>
          <p:cNvPr id="55300" name="Text Box 4"/>
          <p:cNvSpPr txBox="1">
            <a:spLocks noChangeArrowheads="1"/>
          </p:cNvSpPr>
          <p:nvPr/>
        </p:nvSpPr>
        <p:spPr bwMode="auto">
          <a:xfrm>
            <a:off x="611188" y="5672138"/>
            <a:ext cx="8137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    Times New Roman CE"/>
              </a:defRPr>
            </a:lvl1pPr>
            <a:lvl2pPr marL="742950" indent="-285750" eaLnBrk="0" hangingPunct="0">
              <a:defRPr sz="2000">
                <a:solidFill>
                  <a:schemeClr val="tx1"/>
                </a:solidFill>
                <a:latin typeface="    Times New Roman CE"/>
              </a:defRPr>
            </a:lvl2pPr>
            <a:lvl3pPr marL="1143000" indent="-228600" eaLnBrk="0" hangingPunct="0">
              <a:defRPr sz="2000">
                <a:solidFill>
                  <a:schemeClr val="tx1"/>
                </a:solidFill>
                <a:latin typeface="    Times New Roman CE"/>
              </a:defRPr>
            </a:lvl3pPr>
            <a:lvl4pPr marL="1600200" indent="-228600" eaLnBrk="0" hangingPunct="0">
              <a:defRPr sz="2000">
                <a:solidFill>
                  <a:schemeClr val="tx1"/>
                </a:solidFill>
                <a:latin typeface="    Times New Roman CE"/>
              </a:defRPr>
            </a:lvl4pPr>
            <a:lvl5pPr marL="2057400" indent="-228600" eaLnBrk="0" hangingPunct="0">
              <a:defRPr sz="2000">
                <a:solidFill>
                  <a:schemeClr val="tx1"/>
                </a:solidFill>
                <a:latin typeface="    Times New Roman CE"/>
              </a:defRPr>
            </a:lvl5pPr>
            <a:lvl6pPr marL="2514600" indent="-228600" algn="just" eaLnBrk="0" fontAlgn="base" hangingPunct="0">
              <a:spcBef>
                <a:spcPct val="0"/>
              </a:spcBef>
              <a:spcAft>
                <a:spcPct val="0"/>
              </a:spcAft>
              <a:buClr>
                <a:schemeClr val="tx2"/>
              </a:buClr>
              <a:buSzPct val="115000"/>
              <a:defRPr sz="2000">
                <a:solidFill>
                  <a:schemeClr val="tx1"/>
                </a:solidFill>
                <a:latin typeface="    Times New Roman CE"/>
              </a:defRPr>
            </a:lvl6pPr>
            <a:lvl7pPr marL="2971800" indent="-228600" algn="just" eaLnBrk="0" fontAlgn="base" hangingPunct="0">
              <a:spcBef>
                <a:spcPct val="0"/>
              </a:spcBef>
              <a:spcAft>
                <a:spcPct val="0"/>
              </a:spcAft>
              <a:buClr>
                <a:schemeClr val="tx2"/>
              </a:buClr>
              <a:buSzPct val="115000"/>
              <a:defRPr sz="2000">
                <a:solidFill>
                  <a:schemeClr val="tx1"/>
                </a:solidFill>
                <a:latin typeface="    Times New Roman CE"/>
              </a:defRPr>
            </a:lvl7pPr>
            <a:lvl8pPr marL="3429000" indent="-228600" algn="just" eaLnBrk="0" fontAlgn="base" hangingPunct="0">
              <a:spcBef>
                <a:spcPct val="0"/>
              </a:spcBef>
              <a:spcAft>
                <a:spcPct val="0"/>
              </a:spcAft>
              <a:buClr>
                <a:schemeClr val="tx2"/>
              </a:buClr>
              <a:buSzPct val="115000"/>
              <a:defRPr sz="2000">
                <a:solidFill>
                  <a:schemeClr val="tx1"/>
                </a:solidFill>
                <a:latin typeface="    Times New Roman CE"/>
              </a:defRPr>
            </a:lvl8pPr>
            <a:lvl9pPr marL="3886200" indent="-228600" algn="just" eaLnBrk="0" fontAlgn="base" hangingPunct="0">
              <a:spcBef>
                <a:spcPct val="0"/>
              </a:spcBef>
              <a:spcAft>
                <a:spcPct val="0"/>
              </a:spcAft>
              <a:buClr>
                <a:schemeClr val="tx2"/>
              </a:buClr>
              <a:buSzPct val="115000"/>
              <a:defRPr sz="2000">
                <a:solidFill>
                  <a:schemeClr val="tx1"/>
                </a:solidFill>
                <a:latin typeface="    Times New Roman CE"/>
              </a:defRPr>
            </a:lvl9pPr>
          </a:lstStyle>
          <a:p>
            <a:pPr eaLnBrk="1" hangingPunct="1">
              <a:spcBef>
                <a:spcPct val="50000"/>
              </a:spcBef>
              <a:buClr>
                <a:srgbClr val="775F55"/>
              </a:buClr>
              <a:buSzPct val="115000"/>
              <a:defRPr/>
            </a:pPr>
            <a:r>
              <a:rPr lang="en-US" sz="3200" dirty="0">
                <a:solidFill>
                  <a:srgbClr val="FFC000"/>
                </a:solidFill>
                <a:effectLst>
                  <a:outerShdw blurRad="38100" dist="38100" dir="2700000" algn="tl">
                    <a:srgbClr val="000000">
                      <a:alpha val="43137"/>
                    </a:srgbClr>
                  </a:outerShdw>
                </a:effectLst>
                <a:cs typeface="Calibri" pitchFamily="34" charset="0"/>
              </a:rPr>
              <a:t>Google: </a:t>
            </a:r>
            <a:r>
              <a:rPr lang="en-US" sz="3200" dirty="0" smtClean="0">
                <a:solidFill>
                  <a:srgbClr val="FFC000"/>
                </a:solidFill>
                <a:effectLst>
                  <a:outerShdw blurRad="38100" dist="38100" dir="2700000" algn="tl">
                    <a:srgbClr val="000000">
                      <a:alpha val="43137"/>
                    </a:srgbClr>
                  </a:outerShdw>
                </a:effectLst>
                <a:cs typeface="Calibri" pitchFamily="34" charset="0"/>
              </a:rPr>
              <a:t>W </a:t>
            </a:r>
            <a:r>
              <a:rPr lang="en-US" sz="3200" dirty="0">
                <a:solidFill>
                  <a:srgbClr val="FFC000"/>
                </a:solidFill>
                <a:effectLst>
                  <a:outerShdw blurRad="38100" dist="38100" dir="2700000" algn="tl">
                    <a:srgbClr val="000000">
                      <a:alpha val="43137"/>
                    </a:srgbClr>
                  </a:outerShdw>
                </a:effectLst>
                <a:cs typeface="Calibri" pitchFamily="34" charset="0"/>
              </a:rPr>
              <a:t>Duch =&gt; </a:t>
            </a:r>
            <a:r>
              <a:rPr lang="pl-PL" sz="3200" dirty="0" smtClean="0">
                <a:solidFill>
                  <a:srgbClr val="FFC000"/>
                </a:solidFill>
                <a:effectLst>
                  <a:outerShdw blurRad="38100" dist="38100" dir="2700000" algn="tl">
                    <a:srgbClr val="000000">
                      <a:alpha val="43137"/>
                    </a:srgbClr>
                  </a:outerShdw>
                </a:effectLst>
                <a:cs typeface="Calibri" pitchFamily="34" charset="0"/>
              </a:rPr>
              <a:t>Prace, referaty … </a:t>
            </a:r>
            <a:endParaRPr lang="en-US" sz="3200" dirty="0">
              <a:solidFill>
                <a:srgbClr val="FFC000"/>
              </a:solidFill>
              <a:effectLst>
                <a:outerShdw blurRad="38100" dist="38100" dir="2700000" algn="tl">
                  <a:srgbClr val="000000">
                    <a:alpha val="43137"/>
                  </a:srgbClr>
                </a:outerShdw>
              </a:effectLst>
              <a:cs typeface="Calibri" pitchFamily="34" charset="0"/>
            </a:endParaRPr>
          </a:p>
        </p:txBody>
      </p:sp>
      <p:pic>
        <p:nvPicPr>
          <p:cNvPr id="8602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913063"/>
            <a:ext cx="2592387"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8658" y="29693"/>
            <a:ext cx="5286375" cy="530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739900" y="301625"/>
            <a:ext cx="6111875" cy="685800"/>
          </a:xfrm>
          <a:effectLst/>
        </p:spPr>
        <p:txBody>
          <a:bodyPr/>
          <a:lstStyle/>
          <a:p>
            <a:pPr eaLnBrk="1" hangingPunct="1">
              <a:defRPr/>
            </a:pPr>
            <a:r>
              <a:rPr lang="pl-PL" dirty="0" smtClean="0">
                <a:latin typeface="Arial Unicode MS" pitchFamily="34" charset="-128"/>
              </a:rPr>
              <a:t>Rozumienie w filozofii I</a:t>
            </a:r>
          </a:p>
        </p:txBody>
      </p:sp>
      <p:sp>
        <p:nvSpPr>
          <p:cNvPr id="34819" name="Rectangle 3"/>
          <p:cNvSpPr>
            <a:spLocks noChangeArrowheads="1"/>
          </p:cNvSpPr>
          <p:nvPr/>
        </p:nvSpPr>
        <p:spPr bwMode="auto">
          <a:xfrm>
            <a:off x="493712" y="1355725"/>
            <a:ext cx="8326759" cy="5241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Aft>
                <a:spcPts val="600"/>
              </a:spcAft>
              <a:buClr>
                <a:srgbClr val="FFC000"/>
              </a:buClr>
              <a:buFont typeface="Arial" pitchFamily="34" charset="0"/>
              <a:buChar char="•"/>
              <a:defRPr/>
            </a:pPr>
            <a:r>
              <a:rPr lang="pl-PL" sz="2000" dirty="0" smtClean="0">
                <a:latin typeface="Calibri" pitchFamily="34" charset="0"/>
                <a:cs typeface="Calibri" pitchFamily="34" charset="0"/>
              </a:rPr>
              <a:t>Platon: poczucie zadziwienia i potrzeba zrozumienia to sedno filozofii. </a:t>
            </a:r>
          </a:p>
          <a:p>
            <a:pPr marL="342900" indent="-342900">
              <a:spcAft>
                <a:spcPts val="600"/>
              </a:spcAft>
              <a:buClr>
                <a:srgbClr val="FFC000"/>
              </a:buClr>
              <a:buFont typeface="Arial" pitchFamily="34" charset="0"/>
              <a:buChar char="•"/>
              <a:defRPr/>
            </a:pPr>
            <a:r>
              <a:rPr lang="pl-PL" sz="2000" dirty="0" smtClean="0">
                <a:latin typeface="Calibri" pitchFamily="34" charset="0"/>
                <a:cs typeface="Calibri" pitchFamily="34" charset="0"/>
              </a:rPr>
              <a:t>Kartezjusz: co wiem na pewno?  Ale nie „Co rozumiem”. </a:t>
            </a:r>
          </a:p>
          <a:p>
            <a:pPr marL="342900" indent="-342900">
              <a:spcAft>
                <a:spcPts val="600"/>
              </a:spcAft>
              <a:buClr>
                <a:srgbClr val="FFC000"/>
              </a:buClr>
              <a:buFont typeface="Arial" pitchFamily="34" charset="0"/>
              <a:buChar char="•"/>
              <a:defRPr/>
            </a:pPr>
            <a:r>
              <a:rPr lang="en-US" sz="2000" dirty="0" smtClean="0">
                <a:latin typeface="Calibri" pitchFamily="34" charset="0"/>
                <a:cs typeface="Calibri" pitchFamily="34" charset="0"/>
              </a:rPr>
              <a:t>Karl-Otto </a:t>
            </a:r>
            <a:r>
              <a:rPr lang="en-US" sz="2000" dirty="0" err="1" smtClean="0">
                <a:latin typeface="Calibri" pitchFamily="34" charset="0"/>
                <a:cs typeface="Calibri" pitchFamily="34" charset="0"/>
              </a:rPr>
              <a:t>Apel</a:t>
            </a:r>
            <a:r>
              <a:rPr lang="pl-PL" sz="2000" dirty="0" smtClean="0">
                <a:latin typeface="Calibri" pitchFamily="34" charset="0"/>
                <a:cs typeface="Calibri" pitchFamily="34" charset="0"/>
              </a:rPr>
              <a:t>, </a:t>
            </a:r>
            <a:r>
              <a:rPr lang="en-US" sz="2000" dirty="0" smtClean="0">
                <a:latin typeface="Calibri" pitchFamily="34" charset="0"/>
                <a:cs typeface="Calibri" pitchFamily="34" charset="0"/>
              </a:rPr>
              <a:t>Understanding </a:t>
            </a:r>
            <a:r>
              <a:rPr lang="en-US" sz="2000" dirty="0">
                <a:latin typeface="Calibri" pitchFamily="34" charset="0"/>
                <a:cs typeface="Calibri" pitchFamily="34" charset="0"/>
              </a:rPr>
              <a:t>and </a:t>
            </a:r>
            <a:r>
              <a:rPr lang="en-US" sz="2000" dirty="0" smtClean="0">
                <a:latin typeface="Calibri" pitchFamily="34" charset="0"/>
                <a:cs typeface="Calibri" pitchFamily="34" charset="0"/>
              </a:rPr>
              <a:t>Explanation</a:t>
            </a:r>
            <a:r>
              <a:rPr lang="pl-PL" sz="2000" dirty="0" smtClean="0">
                <a:latin typeface="Calibri" pitchFamily="34" charset="0"/>
                <a:cs typeface="Calibri" pitchFamily="34" charset="0"/>
              </a:rPr>
              <a:t>. </a:t>
            </a:r>
            <a:r>
              <a:rPr lang="en-US" sz="2000" dirty="0" smtClean="0">
                <a:latin typeface="Calibri" pitchFamily="34" charset="0"/>
                <a:cs typeface="Calibri" pitchFamily="34" charset="0"/>
              </a:rPr>
              <a:t>A </a:t>
            </a:r>
            <a:r>
              <a:rPr lang="en-US" sz="2000" dirty="0">
                <a:latin typeface="Calibri" pitchFamily="34" charset="0"/>
                <a:cs typeface="Calibri" pitchFamily="34" charset="0"/>
              </a:rPr>
              <a:t>Transcendental-Pragmatic </a:t>
            </a:r>
            <a:r>
              <a:rPr lang="en-US" sz="2000" dirty="0" smtClean="0">
                <a:latin typeface="Calibri" pitchFamily="34" charset="0"/>
                <a:cs typeface="Calibri" pitchFamily="34" charset="0"/>
              </a:rPr>
              <a:t>Perspective</a:t>
            </a:r>
            <a:r>
              <a:rPr lang="pl-PL" sz="2000" dirty="0" smtClean="0">
                <a:latin typeface="Calibri" pitchFamily="34" charset="0"/>
                <a:cs typeface="Calibri" pitchFamily="34" charset="0"/>
              </a:rPr>
              <a:t>. MIT Press 1984</a:t>
            </a:r>
          </a:p>
          <a:p>
            <a:pPr marL="342900" indent="-342900">
              <a:spcAft>
                <a:spcPts val="600"/>
              </a:spcAft>
              <a:buClr>
                <a:srgbClr val="FFC000"/>
              </a:buClr>
              <a:buFont typeface="Arial" pitchFamily="34" charset="0"/>
              <a:buChar char="•"/>
              <a:defRPr/>
            </a:pPr>
            <a:r>
              <a:rPr lang="en-US" sz="2000" dirty="0" smtClean="0">
                <a:latin typeface="Calibri" pitchFamily="34" charset="0"/>
                <a:cs typeface="Calibri" pitchFamily="34" charset="0"/>
              </a:rPr>
              <a:t>Heinz </a:t>
            </a:r>
            <a:r>
              <a:rPr lang="en-US" sz="2000" dirty="0">
                <a:latin typeface="Calibri" pitchFamily="34" charset="0"/>
                <a:cs typeface="Calibri" pitchFamily="34" charset="0"/>
              </a:rPr>
              <a:t>von </a:t>
            </a:r>
            <a:r>
              <a:rPr lang="en-US" sz="2000" dirty="0" err="1" smtClean="0">
                <a:latin typeface="Calibri" pitchFamily="34" charset="0"/>
                <a:cs typeface="Calibri" pitchFamily="34" charset="0"/>
              </a:rPr>
              <a:t>Foerster</a:t>
            </a:r>
            <a:r>
              <a:rPr lang="pl-PL" sz="2000" dirty="0" smtClean="0">
                <a:latin typeface="Calibri" pitchFamily="34" charset="0"/>
                <a:cs typeface="Calibri" pitchFamily="34" charset="0"/>
              </a:rPr>
              <a:t>, </a:t>
            </a:r>
            <a:r>
              <a:rPr lang="en-US" sz="2000" dirty="0" smtClean="0">
                <a:latin typeface="Calibri" pitchFamily="34" charset="0"/>
                <a:cs typeface="Calibri" pitchFamily="34" charset="0"/>
              </a:rPr>
              <a:t>Understanding</a:t>
            </a:r>
            <a:r>
              <a:rPr lang="pl-PL" sz="2000" dirty="0" smtClean="0">
                <a:latin typeface="Calibri" pitchFamily="34" charset="0"/>
                <a:cs typeface="Calibri" pitchFamily="34" charset="0"/>
              </a:rPr>
              <a:t> </a:t>
            </a:r>
            <a:r>
              <a:rPr lang="en-US" sz="2000" dirty="0" smtClean="0">
                <a:latin typeface="Calibri" pitchFamily="34" charset="0"/>
                <a:cs typeface="Calibri" pitchFamily="34" charset="0"/>
              </a:rPr>
              <a:t>Understanding</a:t>
            </a:r>
            <a:r>
              <a:rPr lang="pl-PL" sz="2000" dirty="0" smtClean="0">
                <a:latin typeface="Calibri" pitchFamily="34" charset="0"/>
                <a:cs typeface="Calibri" pitchFamily="34" charset="0"/>
              </a:rPr>
              <a:t>. </a:t>
            </a:r>
            <a:r>
              <a:rPr lang="en-US" sz="2000" dirty="0" smtClean="0">
                <a:latin typeface="Calibri" pitchFamily="34" charset="0"/>
                <a:cs typeface="Calibri" pitchFamily="34" charset="0"/>
              </a:rPr>
              <a:t>Essays </a:t>
            </a:r>
            <a:r>
              <a:rPr lang="en-US" sz="2000" dirty="0">
                <a:latin typeface="Calibri" pitchFamily="34" charset="0"/>
                <a:cs typeface="Calibri" pitchFamily="34" charset="0"/>
              </a:rPr>
              <a:t>on Cybernetics </a:t>
            </a:r>
            <a:r>
              <a:rPr lang="en-US" sz="2000" dirty="0" smtClean="0">
                <a:latin typeface="Calibri" pitchFamily="34" charset="0"/>
                <a:cs typeface="Calibri" pitchFamily="34" charset="0"/>
              </a:rPr>
              <a:t>and Cognition</a:t>
            </a:r>
            <a:r>
              <a:rPr lang="pl-PL" sz="2000" dirty="0" smtClean="0">
                <a:latin typeface="Calibri" pitchFamily="34" charset="0"/>
                <a:cs typeface="Calibri" pitchFamily="34" charset="0"/>
              </a:rPr>
              <a:t>, Springer 2003</a:t>
            </a:r>
          </a:p>
          <a:p>
            <a:pPr marL="342900" indent="-342900">
              <a:spcAft>
                <a:spcPts val="600"/>
              </a:spcAft>
              <a:buClr>
                <a:srgbClr val="FFC000"/>
              </a:buClr>
              <a:buFont typeface="Arial" pitchFamily="34" charset="0"/>
              <a:buChar char="•"/>
              <a:defRPr/>
            </a:pPr>
            <a:r>
              <a:rPr lang="pl-PL" sz="2000" dirty="0" smtClean="0">
                <a:latin typeface="Calibri" pitchFamily="34" charset="0"/>
                <a:cs typeface="Calibri" pitchFamily="34" charset="0"/>
              </a:rPr>
              <a:t>Richard Mason, </a:t>
            </a:r>
            <a:r>
              <a:rPr lang="pl-PL" sz="2000" dirty="0" err="1" smtClean="0">
                <a:latin typeface="Calibri" pitchFamily="34" charset="0"/>
                <a:cs typeface="Calibri" pitchFamily="34" charset="0"/>
              </a:rPr>
              <a:t>Understanding</a:t>
            </a:r>
            <a:r>
              <a:rPr lang="pl-PL" sz="2000" dirty="0" smtClean="0">
                <a:latin typeface="Calibri" pitchFamily="34" charset="0"/>
                <a:cs typeface="Calibri" pitchFamily="34" charset="0"/>
              </a:rPr>
              <a:t> </a:t>
            </a:r>
            <a:r>
              <a:rPr lang="pl-PL" sz="2000" dirty="0" err="1" smtClean="0">
                <a:latin typeface="Calibri" pitchFamily="34" charset="0"/>
                <a:cs typeface="Calibri" pitchFamily="34" charset="0"/>
              </a:rPr>
              <a:t>Understanding</a:t>
            </a:r>
            <a:r>
              <a:rPr lang="pl-PL" sz="2000" dirty="0" smtClean="0">
                <a:latin typeface="Calibri" pitchFamily="34" charset="0"/>
                <a:cs typeface="Calibri" pitchFamily="34" charset="0"/>
              </a:rPr>
              <a:t>, SUNY 2003</a:t>
            </a:r>
            <a:endParaRPr lang="en-US" sz="2000" dirty="0" smtClean="0">
              <a:latin typeface="Calibri" pitchFamily="34" charset="0"/>
              <a:cs typeface="Calibri" pitchFamily="34" charset="0"/>
            </a:endParaRPr>
          </a:p>
          <a:p>
            <a:pPr>
              <a:spcAft>
                <a:spcPts val="600"/>
              </a:spcAft>
              <a:buClr>
                <a:srgbClr val="FFC000"/>
              </a:buClr>
              <a:defRPr/>
            </a:pPr>
            <a:endParaRPr lang="pl-PL" sz="1000" dirty="0" smtClean="0">
              <a:latin typeface="Calibri" pitchFamily="34" charset="0"/>
              <a:cs typeface="Calibri" pitchFamily="34" charset="0"/>
            </a:endParaRPr>
          </a:p>
          <a:p>
            <a:pPr>
              <a:spcAft>
                <a:spcPts val="600"/>
              </a:spcAft>
              <a:buClr>
                <a:srgbClr val="FFC000"/>
              </a:buClr>
              <a:defRPr/>
            </a:pPr>
            <a:r>
              <a:rPr lang="pl-PL" sz="2000" dirty="0" smtClean="0">
                <a:latin typeface="Calibri" pitchFamily="34" charset="0"/>
                <a:cs typeface="Calibri" pitchFamily="34" charset="0"/>
              </a:rPr>
              <a:t>Nie wystarczy wiedza, potrzebne jest zrozumienie: osiągane przez wgląd jest nagłe, nieodwracalne, ale zrozumienie jakiejś dziedziny lub języka jest stopniowe i całkiem odwracalne.  </a:t>
            </a:r>
          </a:p>
          <a:p>
            <a:pPr>
              <a:spcAft>
                <a:spcPts val="600"/>
              </a:spcAft>
              <a:buClr>
                <a:srgbClr val="FFC000"/>
              </a:buClr>
              <a:defRPr/>
            </a:pPr>
            <a:r>
              <a:rPr lang="pl-PL" sz="2000" dirty="0" smtClean="0">
                <a:latin typeface="Calibri" pitchFamily="34" charset="0"/>
                <a:cs typeface="Calibri" pitchFamily="34" charset="0"/>
              </a:rPr>
              <a:t>Epistemologia skupiła się na ustalaniu kryteriów prawdy, sam akt zrozumienia do niedawna był tajemniczy i dlatego Mason napisał: szansę na krytyczne ujęcie procesu rozumienia są bardzo małe, to pojęcie opiera się mocno rozważaniom typu:  nie możesz zrozumieć … chyba że … </a:t>
            </a:r>
            <a:endParaRPr lang="en-US" sz="2000" dirty="0">
              <a:latin typeface="Calibri" pitchFamily="34" charset="0"/>
              <a:cs typeface="Calibri" pitchFamily="34" charset="0"/>
            </a:endParaRPr>
          </a:p>
        </p:txBody>
      </p:sp>
    </p:spTree>
    <p:extLst>
      <p:ext uri="{BB962C8B-B14F-4D97-AF65-F5344CB8AC3E}">
        <p14:creationId xmlns:p14="http://schemas.microsoft.com/office/powerpoint/2010/main" val="3614526105"/>
      </p:ext>
    </p:extLst>
  </p:cSld>
  <p:clrMapOvr>
    <a:masterClrMapping/>
  </p:clrMapOvr>
  <p:transition spd="slow">
    <p:check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739900" y="301625"/>
            <a:ext cx="6111875" cy="685800"/>
          </a:xfrm>
          <a:effectLst/>
        </p:spPr>
        <p:txBody>
          <a:bodyPr/>
          <a:lstStyle/>
          <a:p>
            <a:pPr eaLnBrk="1" hangingPunct="1">
              <a:defRPr/>
            </a:pPr>
            <a:r>
              <a:rPr lang="pl-PL" dirty="0" smtClean="0">
                <a:latin typeface="Arial Unicode MS" pitchFamily="34" charset="-128"/>
              </a:rPr>
              <a:t>Rozumienie w filozofii II</a:t>
            </a:r>
          </a:p>
        </p:txBody>
      </p:sp>
      <p:sp>
        <p:nvSpPr>
          <p:cNvPr id="34819" name="Rectangle 3"/>
          <p:cNvSpPr>
            <a:spLocks noChangeArrowheads="1"/>
          </p:cNvSpPr>
          <p:nvPr/>
        </p:nvSpPr>
        <p:spPr bwMode="auto">
          <a:xfrm>
            <a:off x="493712" y="1166997"/>
            <a:ext cx="8326759" cy="5241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00"/>
              </a:spcAft>
              <a:buClr>
                <a:srgbClr val="FFC000"/>
              </a:buClr>
              <a:defRPr/>
            </a:pPr>
            <a:r>
              <a:rPr lang="pl-PL" sz="2000" dirty="0" smtClean="0">
                <a:latin typeface="Calibri" pitchFamily="34" charset="0"/>
                <a:cs typeface="Calibri" pitchFamily="34" charset="0"/>
              </a:rPr>
              <a:t>Czy umysł może zrozumieć sam siebie? Jaki ma sens to pytanie? </a:t>
            </a:r>
          </a:p>
          <a:p>
            <a:pPr>
              <a:spcAft>
                <a:spcPts val="600"/>
              </a:spcAft>
              <a:buClr>
                <a:srgbClr val="FFC000"/>
              </a:buClr>
              <a:defRPr/>
            </a:pPr>
            <a:r>
              <a:rPr lang="pl-PL" sz="2000" dirty="0" smtClean="0">
                <a:latin typeface="Calibri" pitchFamily="34" charset="0"/>
                <a:cs typeface="Calibri" pitchFamily="34" charset="0"/>
              </a:rPr>
              <a:t>Co oznacza „zrozumieć”? Co takiego zmienia się w nas, gdy coś zrozumiemy?</a:t>
            </a:r>
          </a:p>
          <a:p>
            <a:pPr>
              <a:spcAft>
                <a:spcPts val="600"/>
              </a:spcAft>
              <a:buClr>
                <a:srgbClr val="FFC000"/>
              </a:buClr>
              <a:defRPr/>
            </a:pPr>
            <a:endParaRPr lang="pl-PL" sz="1000" dirty="0" smtClean="0">
              <a:latin typeface="Calibri" pitchFamily="34" charset="0"/>
              <a:cs typeface="Calibri" pitchFamily="34" charset="0"/>
            </a:endParaRPr>
          </a:p>
          <a:p>
            <a:pPr marL="342900" indent="-342900">
              <a:spcAft>
                <a:spcPts val="600"/>
              </a:spcAft>
              <a:buClr>
                <a:srgbClr val="FFC000"/>
              </a:buClr>
              <a:buFont typeface="Arial" pitchFamily="34" charset="0"/>
              <a:buChar char="•"/>
              <a:defRPr/>
            </a:pPr>
            <a:r>
              <a:rPr lang="pl-PL" sz="2000" dirty="0" smtClean="0">
                <a:latin typeface="Calibri" pitchFamily="34" charset="0"/>
                <a:cs typeface="Calibri" pitchFamily="34" charset="0"/>
              </a:rPr>
              <a:t>John </a:t>
            </a:r>
            <a:r>
              <a:rPr lang="pl-PL" sz="2000" dirty="0" err="1" smtClean="0">
                <a:latin typeface="Calibri" pitchFamily="34" charset="0"/>
                <a:cs typeface="Calibri" pitchFamily="34" charset="0"/>
              </a:rPr>
              <a:t>Locke</a:t>
            </a:r>
            <a:r>
              <a:rPr lang="pl-PL" sz="2000" dirty="0" smtClean="0">
                <a:latin typeface="Calibri" pitchFamily="34" charset="0"/>
                <a:cs typeface="Calibri" pitchFamily="34" charset="0"/>
              </a:rPr>
              <a:t>: świadomość jest postrzeganiem tego, co jest w umyśle. </a:t>
            </a:r>
          </a:p>
          <a:p>
            <a:pPr>
              <a:spcAft>
                <a:spcPts val="600"/>
              </a:spcAft>
              <a:buClr>
                <a:srgbClr val="FFC000"/>
              </a:buClr>
              <a:defRPr/>
            </a:pPr>
            <a:r>
              <a:rPr lang="pl-PL" sz="2000" dirty="0" smtClean="0">
                <a:latin typeface="Calibri" pitchFamily="34" charset="0"/>
                <a:cs typeface="Calibri" pitchFamily="34" charset="0"/>
              </a:rPr>
              <a:t>Co jest w umyśle i czy ja zawsze o tym wiem? Co mogę postrzec wewnętrznie, a co przez obserwację od zewnątrz i obserwację swojego działania? Na ile wewnętrzne zrozumienie przypomina percepcję? Naoczne rozumienie?  </a:t>
            </a:r>
          </a:p>
          <a:p>
            <a:pPr marL="342900" indent="-342900">
              <a:spcAft>
                <a:spcPts val="600"/>
              </a:spcAft>
              <a:buClr>
                <a:srgbClr val="FFC000"/>
              </a:buClr>
              <a:buFont typeface="Arial" pitchFamily="34" charset="0"/>
              <a:buChar char="•"/>
              <a:defRPr/>
            </a:pPr>
            <a:r>
              <a:rPr lang="pl-PL" sz="2000" dirty="0" smtClean="0">
                <a:latin typeface="Calibri" pitchFamily="34" charset="0"/>
                <a:cs typeface="Calibri" pitchFamily="34" charset="0"/>
              </a:rPr>
              <a:t>Bernard </a:t>
            </a:r>
            <a:r>
              <a:rPr lang="pl-PL" sz="2000" dirty="0" err="1" smtClean="0">
                <a:latin typeface="Calibri" pitchFamily="34" charset="0"/>
                <a:cs typeface="Calibri" pitchFamily="34" charset="0"/>
              </a:rPr>
              <a:t>Lonergan</a:t>
            </a:r>
            <a:r>
              <a:rPr lang="pl-PL" sz="2000" dirty="0" smtClean="0">
                <a:latin typeface="Calibri" pitchFamily="34" charset="0"/>
                <a:cs typeface="Calibri" pitchFamily="34" charset="0"/>
              </a:rPr>
              <a:t>, SJ (1957) </a:t>
            </a:r>
            <a:r>
              <a:rPr lang="en-US" sz="2000" dirty="0" smtClean="0">
                <a:latin typeface="Calibri" pitchFamily="34" charset="0"/>
                <a:cs typeface="Calibri" pitchFamily="34" charset="0"/>
              </a:rPr>
              <a:t>Insight; a study of human understanding. </a:t>
            </a:r>
            <a:r>
              <a:rPr lang="pl-PL" sz="2000" dirty="0" smtClean="0">
                <a:latin typeface="Calibri" pitchFamily="34" charset="0"/>
                <a:cs typeface="Calibri" pitchFamily="34" charset="0"/>
              </a:rPr>
              <a:t>   </a:t>
            </a:r>
            <a:r>
              <a:rPr lang="en-US" sz="2000" dirty="0" smtClean="0">
                <a:latin typeface="Calibri" pitchFamily="34" charset="0"/>
                <a:cs typeface="Calibri" pitchFamily="34" charset="0"/>
              </a:rPr>
              <a:t>New York:</a:t>
            </a:r>
            <a:r>
              <a:rPr lang="pl-PL" sz="2000" dirty="0" smtClean="0">
                <a:latin typeface="Calibri" pitchFamily="34" charset="0"/>
                <a:cs typeface="Calibri" pitchFamily="34" charset="0"/>
              </a:rPr>
              <a:t> </a:t>
            </a:r>
            <a:r>
              <a:rPr lang="en-US" sz="2000" dirty="0" smtClean="0">
                <a:latin typeface="Calibri" pitchFamily="34" charset="0"/>
                <a:cs typeface="Calibri" pitchFamily="34" charset="0"/>
              </a:rPr>
              <a:t>Philosophical Library</a:t>
            </a:r>
            <a:r>
              <a:rPr lang="pl-PL" sz="2000" dirty="0" smtClean="0">
                <a:latin typeface="Calibri" pitchFamily="34" charset="0"/>
                <a:cs typeface="Calibri" pitchFamily="34" charset="0"/>
              </a:rPr>
              <a:t>. </a:t>
            </a:r>
          </a:p>
          <a:p>
            <a:pPr>
              <a:spcAft>
                <a:spcPts val="600"/>
              </a:spcAft>
              <a:buClr>
                <a:srgbClr val="FFC000"/>
              </a:buClr>
              <a:defRPr/>
            </a:pPr>
            <a:r>
              <a:rPr lang="pl-PL" sz="2000" dirty="0" smtClean="0">
                <a:latin typeface="Calibri" pitchFamily="34" charset="0"/>
                <a:cs typeface="Calibri" pitchFamily="34" charset="0"/>
              </a:rPr>
              <a:t>Akty wglądu są jakościowo różne od aktów doznania zmysłowego, życie wewnętrzne wykracza poza wiedzę czerpaną ze zmysłów. Mamy instynkt zadawania pytań, doznawania wglądu, dochodzenia do prawdy.</a:t>
            </a:r>
          </a:p>
          <a:p>
            <a:pPr marL="342900" indent="-342900">
              <a:spcAft>
                <a:spcPts val="600"/>
              </a:spcAft>
              <a:buClr>
                <a:srgbClr val="FFC000"/>
              </a:buClr>
              <a:buFont typeface="Arial" pitchFamily="34" charset="0"/>
              <a:buChar char="•"/>
              <a:defRPr/>
            </a:pPr>
            <a:r>
              <a:rPr lang="pl-PL" sz="2000" dirty="0" smtClean="0">
                <a:latin typeface="Calibri" pitchFamily="34" charset="0"/>
                <a:cs typeface="Calibri" pitchFamily="34" charset="0"/>
              </a:rPr>
              <a:t>Paul </a:t>
            </a:r>
            <a:r>
              <a:rPr lang="pl-PL" sz="2000" dirty="0" err="1" smtClean="0">
                <a:latin typeface="Calibri" pitchFamily="34" charset="0"/>
                <a:cs typeface="Calibri" pitchFamily="34" charset="0"/>
              </a:rPr>
              <a:t>Churchland</a:t>
            </a:r>
            <a:r>
              <a:rPr lang="pl-PL" sz="2000" dirty="0" smtClean="0">
                <a:latin typeface="Calibri" pitchFamily="34" charset="0"/>
                <a:cs typeface="Calibri" pitchFamily="34" charset="0"/>
              </a:rPr>
              <a:t>: teorie, przekonania formują się stopniowo w sieciach neuronowych mózgu, ujęcie koncepcyjne tego nie oddaje. </a:t>
            </a:r>
          </a:p>
          <a:p>
            <a:pPr marL="342900" indent="-342900">
              <a:spcAft>
                <a:spcPts val="600"/>
              </a:spcAft>
              <a:buClr>
                <a:srgbClr val="FFC000"/>
              </a:buClr>
              <a:buFont typeface="Arial" pitchFamily="34" charset="0"/>
              <a:buChar char="•"/>
              <a:defRPr/>
            </a:pPr>
            <a:r>
              <a:rPr lang="pl-PL" sz="2000" dirty="0" smtClean="0">
                <a:latin typeface="Calibri" pitchFamily="34" charset="0"/>
                <a:cs typeface="Calibri" pitchFamily="34" charset="0"/>
              </a:rPr>
              <a:t>Patricia </a:t>
            </a:r>
            <a:r>
              <a:rPr lang="pl-PL" sz="2000" dirty="0" err="1" smtClean="0">
                <a:latin typeface="Calibri" pitchFamily="34" charset="0"/>
                <a:cs typeface="Calibri" pitchFamily="34" charset="0"/>
              </a:rPr>
              <a:t>Churchland</a:t>
            </a:r>
            <a:r>
              <a:rPr lang="pl-PL" sz="2000" dirty="0" smtClean="0">
                <a:latin typeface="Calibri" pitchFamily="34" charset="0"/>
                <a:cs typeface="Calibri" pitchFamily="34" charset="0"/>
              </a:rPr>
              <a:t>: </a:t>
            </a:r>
            <a:r>
              <a:rPr lang="pl-PL" sz="2000" dirty="0" err="1" smtClean="0">
                <a:latin typeface="Calibri" pitchFamily="34" charset="0"/>
                <a:cs typeface="Calibri" pitchFamily="34" charset="0"/>
              </a:rPr>
              <a:t>neurofilozoficzna</a:t>
            </a:r>
            <a:r>
              <a:rPr lang="pl-PL" sz="2000" dirty="0" smtClean="0">
                <a:latin typeface="Calibri" pitchFamily="34" charset="0"/>
                <a:cs typeface="Calibri" pitchFamily="34" charset="0"/>
              </a:rPr>
              <a:t> epistemologia. </a:t>
            </a:r>
          </a:p>
        </p:txBody>
      </p:sp>
    </p:spTree>
    <p:extLst>
      <p:ext uri="{BB962C8B-B14F-4D97-AF65-F5344CB8AC3E}">
        <p14:creationId xmlns:p14="http://schemas.microsoft.com/office/powerpoint/2010/main" val="1263565441"/>
      </p:ext>
    </p:extLst>
  </p:cSld>
  <p:clrMapOvr>
    <a:masterClrMapping/>
  </p:clrMapOvr>
  <p:transition spd="slow">
    <p:check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739900" y="301625"/>
            <a:ext cx="6111875" cy="685800"/>
          </a:xfrm>
          <a:effectLst/>
        </p:spPr>
        <p:txBody>
          <a:bodyPr/>
          <a:lstStyle/>
          <a:p>
            <a:pPr eaLnBrk="1" hangingPunct="1">
              <a:defRPr/>
            </a:pPr>
            <a:r>
              <a:rPr lang="pl-PL" dirty="0" smtClean="0">
                <a:latin typeface="Arial Unicode MS" pitchFamily="34" charset="-128"/>
              </a:rPr>
              <a:t>Rozumienie w filozofii III</a:t>
            </a:r>
          </a:p>
        </p:txBody>
      </p:sp>
      <p:sp>
        <p:nvSpPr>
          <p:cNvPr id="34819" name="Rectangle 3"/>
          <p:cNvSpPr>
            <a:spLocks noChangeArrowheads="1"/>
          </p:cNvSpPr>
          <p:nvPr/>
        </p:nvSpPr>
        <p:spPr bwMode="auto">
          <a:xfrm>
            <a:off x="493712" y="1196753"/>
            <a:ext cx="8326759" cy="54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Aft>
                <a:spcPts val="300"/>
              </a:spcAft>
              <a:buClr>
                <a:srgbClr val="FFC000"/>
              </a:buClr>
              <a:buFont typeface="Arial" pitchFamily="34" charset="0"/>
              <a:buChar char="•"/>
              <a:defRPr/>
            </a:pPr>
            <a:r>
              <a:rPr lang="pl-PL" sz="2000" dirty="0" smtClean="0">
                <a:latin typeface="Calibri" pitchFamily="34" charset="0"/>
                <a:cs typeface="Calibri" pitchFamily="34" charset="0"/>
              </a:rPr>
              <a:t>Robert Piłat, Umysł jako model świata. Wyd. </a:t>
            </a:r>
            <a:r>
              <a:rPr lang="pl-PL" sz="2000" dirty="0" err="1" smtClean="0">
                <a:latin typeface="Calibri" pitchFamily="34" charset="0"/>
                <a:cs typeface="Calibri" pitchFamily="34" charset="0"/>
              </a:rPr>
              <a:t>IFiS</a:t>
            </a:r>
            <a:r>
              <a:rPr lang="pl-PL" sz="2000" dirty="0" smtClean="0">
                <a:latin typeface="Calibri" pitchFamily="34" charset="0"/>
                <a:cs typeface="Calibri" pitchFamily="34" charset="0"/>
              </a:rPr>
              <a:t> PAN 1999. </a:t>
            </a:r>
          </a:p>
          <a:p>
            <a:pPr>
              <a:spcAft>
                <a:spcPts val="300"/>
              </a:spcAft>
              <a:buClr>
                <a:srgbClr val="FFC000"/>
              </a:buClr>
              <a:defRPr/>
            </a:pPr>
            <a:r>
              <a:rPr lang="pl-PL" sz="2000" dirty="0" smtClean="0">
                <a:latin typeface="Calibri" pitchFamily="34" charset="0"/>
                <a:cs typeface="Calibri" pitchFamily="34" charset="0"/>
              </a:rPr>
              <a:t>Umysł jako subiektywny, osobisty, funkcjonujący model świata. </a:t>
            </a:r>
            <a:br>
              <a:rPr lang="pl-PL" sz="2000" dirty="0" smtClean="0">
                <a:latin typeface="Calibri" pitchFamily="34" charset="0"/>
                <a:cs typeface="Calibri" pitchFamily="34" charset="0"/>
              </a:rPr>
            </a:br>
            <a:r>
              <a:rPr lang="pl-PL" sz="2000" dirty="0" smtClean="0">
                <a:latin typeface="Calibri" pitchFamily="34" charset="0"/>
                <a:cs typeface="Calibri" pitchFamily="34" charset="0"/>
              </a:rPr>
              <a:t>Ale co do nas dociera i jaki model na tej podstawie potrafimy zbudować? </a:t>
            </a:r>
          </a:p>
          <a:p>
            <a:pPr>
              <a:spcAft>
                <a:spcPts val="300"/>
              </a:spcAft>
              <a:buClr>
                <a:srgbClr val="FFC000"/>
              </a:buClr>
              <a:defRPr/>
            </a:pPr>
            <a:endParaRPr lang="pl-PL" sz="1000" dirty="0" smtClean="0">
              <a:latin typeface="Calibri" pitchFamily="34" charset="0"/>
              <a:cs typeface="Calibri" pitchFamily="34" charset="0"/>
            </a:endParaRPr>
          </a:p>
          <a:p>
            <a:pPr marL="342900" indent="-342900">
              <a:spcAft>
                <a:spcPts val="300"/>
              </a:spcAft>
              <a:buClr>
                <a:srgbClr val="FFC000"/>
              </a:buClr>
              <a:buFont typeface="Arial" pitchFamily="34" charset="0"/>
              <a:buChar char="•"/>
              <a:defRPr/>
            </a:pPr>
            <a:r>
              <a:rPr lang="pl-PL" sz="2000" dirty="0" smtClean="0">
                <a:latin typeface="Calibri" pitchFamily="34" charset="0"/>
                <a:cs typeface="Calibri" pitchFamily="34" charset="0"/>
              </a:rPr>
              <a:t>Andrzej Chmielecki, Fenomen rozumienia</a:t>
            </a:r>
            <a:r>
              <a:rPr lang="pl-PL" sz="2000" dirty="0">
                <a:latin typeface="Calibri" pitchFamily="34" charset="0"/>
                <a:cs typeface="Calibri" pitchFamily="34" charset="0"/>
              </a:rPr>
              <a:t>. Filo-</a:t>
            </a:r>
            <a:r>
              <a:rPr lang="pl-PL" sz="2000" dirty="0" err="1">
                <a:latin typeface="Calibri" pitchFamily="34" charset="0"/>
                <a:cs typeface="Calibri" pitchFamily="34" charset="0"/>
              </a:rPr>
              <a:t>sofija</a:t>
            </a:r>
            <a:r>
              <a:rPr lang="pl-PL" sz="2000" dirty="0">
                <a:latin typeface="Calibri" pitchFamily="34" charset="0"/>
                <a:cs typeface="Calibri" pitchFamily="34" charset="0"/>
              </a:rPr>
              <a:t> </a:t>
            </a:r>
            <a:r>
              <a:rPr lang="pl-PL" sz="2000" dirty="0" smtClean="0">
                <a:latin typeface="Calibri" pitchFamily="34" charset="0"/>
                <a:cs typeface="Calibri" pitchFamily="34" charset="0"/>
              </a:rPr>
              <a:t>4</a:t>
            </a:r>
          </a:p>
          <a:p>
            <a:pPr>
              <a:spcAft>
                <a:spcPts val="300"/>
              </a:spcAft>
              <a:buClr>
                <a:srgbClr val="FFC000"/>
              </a:buClr>
              <a:defRPr/>
            </a:pPr>
            <a:r>
              <a:rPr lang="pl-PL" sz="2000" dirty="0" smtClean="0">
                <a:latin typeface="Calibri" pitchFamily="34" charset="0"/>
                <a:cs typeface="Calibri" pitchFamily="34" charset="0"/>
              </a:rPr>
              <a:t>Intuicja, zrozumienie, zmysłowość jako podstawa intelektu. </a:t>
            </a:r>
          </a:p>
          <a:p>
            <a:pPr>
              <a:spcAft>
                <a:spcPts val="300"/>
              </a:spcAft>
              <a:buClr>
                <a:srgbClr val="FFC000"/>
              </a:buClr>
              <a:defRPr/>
            </a:pPr>
            <a:r>
              <a:rPr lang="pl-PL" sz="2000" dirty="0" smtClean="0">
                <a:latin typeface="Calibri" pitchFamily="34" charset="0"/>
                <a:cs typeface="Calibri" pitchFamily="34" charset="0"/>
              </a:rPr>
              <a:t>Całościowych charakter rozumienia: nie zawsze jest to sekwencja kroków rozumowania, może być jednoczesne ujęcie, tj. powstanie jednego zsynchronizowanego stanu pozwalającego na powstanie właściwych skojarzeń i wszystkie odpowiedzi na dany temat.</a:t>
            </a:r>
          </a:p>
          <a:p>
            <a:pPr>
              <a:spcAft>
                <a:spcPts val="300"/>
              </a:spcAft>
              <a:buClr>
                <a:srgbClr val="FFC000"/>
              </a:buClr>
              <a:defRPr/>
            </a:pPr>
            <a:r>
              <a:rPr lang="pl-PL" sz="2000" dirty="0" smtClean="0">
                <a:latin typeface="Calibri" pitchFamily="34" charset="0"/>
                <a:cs typeface="Calibri" pitchFamily="34" charset="0"/>
              </a:rPr>
              <a:t>Rozumiem: sygnał, że taki stan powstał, np. po wysłuchaniu zdania, sygnał gotowości do przyjmowania dalszej informacji – </a:t>
            </a:r>
            <a:r>
              <a:rPr lang="pl-PL" sz="2000" dirty="0" err="1" smtClean="0">
                <a:latin typeface="Calibri" pitchFamily="34" charset="0"/>
                <a:cs typeface="Calibri" pitchFamily="34" charset="0"/>
              </a:rPr>
              <a:t>Hai</a:t>
            </a:r>
            <a:r>
              <a:rPr lang="pl-PL" sz="2000" dirty="0" smtClean="0">
                <a:latin typeface="Calibri" pitchFamily="34" charset="0"/>
                <a:cs typeface="Calibri" pitchFamily="34" charset="0"/>
              </a:rPr>
              <a:t>, Tak, OK. </a:t>
            </a:r>
          </a:p>
          <a:p>
            <a:pPr>
              <a:spcAft>
                <a:spcPts val="300"/>
              </a:spcAft>
              <a:buClr>
                <a:srgbClr val="FFC000"/>
              </a:buClr>
              <a:defRPr/>
            </a:pPr>
            <a:endParaRPr lang="pl-PL" sz="1000" dirty="0" smtClean="0">
              <a:latin typeface="Calibri" pitchFamily="34" charset="0"/>
              <a:cs typeface="Calibri" pitchFamily="34" charset="0"/>
            </a:endParaRPr>
          </a:p>
          <a:p>
            <a:pPr>
              <a:spcAft>
                <a:spcPts val="300"/>
              </a:spcAft>
              <a:buClr>
                <a:srgbClr val="FFC000"/>
              </a:buClr>
              <a:defRPr/>
            </a:pPr>
            <a:r>
              <a:rPr lang="pl-PL" sz="2000" dirty="0" smtClean="0">
                <a:solidFill>
                  <a:srgbClr val="FFFF00"/>
                </a:solidFill>
                <a:latin typeface="Calibri" pitchFamily="34" charset="0"/>
                <a:cs typeface="Calibri" pitchFamily="34" charset="0"/>
              </a:rPr>
              <a:t>Złożoność organizmu</a:t>
            </a:r>
            <a:r>
              <a:rPr lang="pl-PL" sz="2000" dirty="0" smtClean="0">
                <a:latin typeface="Calibri" pitchFamily="34" charset="0"/>
                <a:cs typeface="Calibri" pitchFamily="34" charset="0"/>
              </a:rPr>
              <a:t>:  DNA 100 mld km, 666x Ziemia-Słońce!</a:t>
            </a:r>
          </a:p>
          <a:p>
            <a:pPr>
              <a:spcAft>
                <a:spcPts val="300"/>
              </a:spcAft>
              <a:buClr>
                <a:srgbClr val="FFC000"/>
              </a:buClr>
              <a:defRPr/>
            </a:pPr>
            <a:r>
              <a:rPr lang="pl-PL" sz="2000" dirty="0" smtClean="0">
                <a:solidFill>
                  <a:srgbClr val="FFFF00"/>
                </a:solidFill>
                <a:latin typeface="Calibri" pitchFamily="34" charset="0"/>
                <a:cs typeface="Calibri" pitchFamily="34" charset="0"/>
              </a:rPr>
              <a:t>Złożoność mózgu</a:t>
            </a:r>
            <a:r>
              <a:rPr lang="pl-PL" sz="2000" dirty="0" smtClean="0">
                <a:latin typeface="Calibri" pitchFamily="34" charset="0"/>
                <a:cs typeface="Calibri" pitchFamily="34" charset="0"/>
              </a:rPr>
              <a:t>: 10</a:t>
            </a:r>
            <a:r>
              <a:rPr lang="pl-PL" sz="2000" baseline="30000" dirty="0" smtClean="0">
                <a:latin typeface="Calibri" pitchFamily="34" charset="0"/>
                <a:cs typeface="Calibri" pitchFamily="34" charset="0"/>
              </a:rPr>
              <a:t>14 </a:t>
            </a:r>
            <a:r>
              <a:rPr lang="pl-PL" sz="2000" dirty="0" smtClean="0">
                <a:latin typeface="Calibri" pitchFamily="34" charset="0"/>
                <a:cs typeface="Calibri" pitchFamily="34" charset="0"/>
              </a:rPr>
              <a:t>synaps, 10</a:t>
            </a:r>
            <a:r>
              <a:rPr lang="pl-PL" sz="2000" baseline="30000" dirty="0" smtClean="0">
                <a:latin typeface="Calibri" pitchFamily="34" charset="0"/>
                <a:cs typeface="Calibri" pitchFamily="34" charset="0"/>
              </a:rPr>
              <a:t>15</a:t>
            </a:r>
            <a:r>
              <a:rPr lang="pl-PL" sz="2000" dirty="0" smtClean="0">
                <a:latin typeface="Calibri" pitchFamily="34" charset="0"/>
                <a:cs typeface="Calibri" pitchFamily="34" charset="0"/>
              </a:rPr>
              <a:t> operacji/</a:t>
            </a:r>
            <a:r>
              <a:rPr lang="pl-PL" sz="2000" dirty="0" err="1" smtClean="0">
                <a:latin typeface="Calibri" pitchFamily="34" charset="0"/>
                <a:cs typeface="Calibri" pitchFamily="34" charset="0"/>
              </a:rPr>
              <a:t>sek</a:t>
            </a:r>
            <a:r>
              <a:rPr lang="pl-PL" sz="2000" dirty="0" smtClean="0">
                <a:latin typeface="Calibri" pitchFamily="34" charset="0"/>
                <a:cs typeface="Calibri" pitchFamily="34" charset="0"/>
              </a:rPr>
              <a:t>! </a:t>
            </a:r>
          </a:p>
          <a:p>
            <a:pPr>
              <a:spcAft>
                <a:spcPts val="300"/>
              </a:spcAft>
              <a:buClr>
                <a:srgbClr val="FFC000"/>
              </a:buClr>
              <a:defRPr/>
            </a:pPr>
            <a:r>
              <a:rPr lang="pl-PL" sz="2000" dirty="0" smtClean="0">
                <a:latin typeface="Calibri" pitchFamily="34" charset="0"/>
                <a:cs typeface="Calibri" pitchFamily="34" charset="0"/>
              </a:rPr>
              <a:t>Złożoność umysłu jest niewielka. „Ja” prawie nic nie wie o szczegółach pracy organizmu i nie może wiele o sobie wiedzieć! </a:t>
            </a:r>
            <a:endParaRPr lang="pl-PL" sz="2000" dirty="0">
              <a:latin typeface="Calibri" pitchFamily="34" charset="0"/>
              <a:cs typeface="Calibri" pitchFamily="34" charset="0"/>
            </a:endParaRPr>
          </a:p>
        </p:txBody>
      </p:sp>
    </p:spTree>
    <p:extLst>
      <p:ext uri="{BB962C8B-B14F-4D97-AF65-F5344CB8AC3E}">
        <p14:creationId xmlns:p14="http://schemas.microsoft.com/office/powerpoint/2010/main" val="4036811906"/>
      </p:ext>
    </p:extLst>
  </p:cSld>
  <p:clrMapOvr>
    <a:masterClrMapping/>
  </p:clrMapOvr>
  <p:transition spd="slow">
    <p:check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739900" y="301625"/>
            <a:ext cx="6111875" cy="685800"/>
          </a:xfrm>
          <a:effectLst/>
        </p:spPr>
        <p:txBody>
          <a:bodyPr/>
          <a:lstStyle/>
          <a:p>
            <a:pPr eaLnBrk="1" hangingPunct="1">
              <a:defRPr/>
            </a:pPr>
            <a:r>
              <a:rPr lang="pl-PL" dirty="0" err="1" smtClean="0">
                <a:latin typeface="Arial Unicode MS" pitchFamily="34" charset="-128"/>
              </a:rPr>
              <a:t>Neurofenomenologia</a:t>
            </a:r>
            <a:endParaRPr lang="pl-PL" dirty="0" smtClean="0">
              <a:latin typeface="Arial Unicode MS" pitchFamily="34" charset="-128"/>
            </a:endParaRPr>
          </a:p>
        </p:txBody>
      </p:sp>
      <p:sp>
        <p:nvSpPr>
          <p:cNvPr id="34819" name="Rectangle 3"/>
          <p:cNvSpPr>
            <a:spLocks noChangeArrowheads="1"/>
          </p:cNvSpPr>
          <p:nvPr/>
        </p:nvSpPr>
        <p:spPr bwMode="auto">
          <a:xfrm>
            <a:off x="493712" y="1355725"/>
            <a:ext cx="8326759" cy="5241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300"/>
              </a:spcAft>
              <a:buClr>
                <a:srgbClr val="FFC000"/>
              </a:buClr>
              <a:defRPr/>
            </a:pPr>
            <a:r>
              <a:rPr lang="pl-PL" sz="2000" dirty="0" smtClean="0">
                <a:latin typeface="Calibri" pitchFamily="34" charset="0"/>
                <a:cs typeface="Calibri" pitchFamily="34" charset="0"/>
              </a:rPr>
              <a:t>Francisco </a:t>
            </a:r>
            <a:r>
              <a:rPr lang="pl-PL" sz="2000" dirty="0" err="1" smtClean="0">
                <a:latin typeface="Calibri" pitchFamily="34" charset="0"/>
                <a:cs typeface="Calibri" pitchFamily="34" charset="0"/>
              </a:rPr>
              <a:t>Varela</a:t>
            </a:r>
            <a:r>
              <a:rPr lang="pl-PL" sz="2000" dirty="0" smtClean="0">
                <a:latin typeface="Calibri" pitchFamily="34" charset="0"/>
                <a:cs typeface="Calibri" pitchFamily="34" charset="0"/>
              </a:rPr>
              <a:t>, </a:t>
            </a:r>
            <a:r>
              <a:rPr lang="pl-PL" sz="2000" dirty="0" err="1" smtClean="0">
                <a:latin typeface="Calibri" pitchFamily="34" charset="0"/>
                <a:cs typeface="Calibri" pitchFamily="34" charset="0"/>
              </a:rPr>
              <a:t>Neurofenomenologia</a:t>
            </a:r>
            <a:r>
              <a:rPr lang="pl-PL" sz="2000" dirty="0">
                <a:latin typeface="Calibri" pitchFamily="34" charset="0"/>
                <a:cs typeface="Calibri" pitchFamily="34" charset="0"/>
              </a:rPr>
              <a:t>: metodologiczne </a:t>
            </a:r>
            <a:r>
              <a:rPr lang="pl-PL" sz="2000" dirty="0" smtClean="0">
                <a:latin typeface="Calibri" pitchFamily="34" charset="0"/>
                <a:cs typeface="Calibri" pitchFamily="34" charset="0"/>
              </a:rPr>
              <a:t>lekarstwo </a:t>
            </a:r>
            <a:r>
              <a:rPr lang="pl-PL" sz="2000" dirty="0">
                <a:latin typeface="Calibri" pitchFamily="34" charset="0"/>
                <a:cs typeface="Calibri" pitchFamily="34" charset="0"/>
              </a:rPr>
              <a:t>na trudny </a:t>
            </a:r>
            <a:r>
              <a:rPr lang="pl-PL" sz="2000" dirty="0" smtClean="0">
                <a:latin typeface="Calibri" pitchFamily="34" charset="0"/>
                <a:cs typeface="Calibri" pitchFamily="34" charset="0"/>
              </a:rPr>
              <a:t>problem. JCS (1996), tł. </a:t>
            </a:r>
            <a:r>
              <a:rPr lang="pl-PL" sz="2000" dirty="0" err="1" smtClean="0">
                <a:latin typeface="Calibri" pitchFamily="34" charset="0"/>
                <a:cs typeface="Calibri" pitchFamily="34" charset="0"/>
              </a:rPr>
              <a:t>Avant</a:t>
            </a:r>
            <a:r>
              <a:rPr lang="pl-PL" sz="2000" dirty="0" smtClean="0">
                <a:latin typeface="Calibri" pitchFamily="34" charset="0"/>
                <a:cs typeface="Calibri" pitchFamily="34" charset="0"/>
              </a:rPr>
              <a:t> 01/2010.</a:t>
            </a:r>
          </a:p>
          <a:p>
            <a:pPr>
              <a:spcAft>
                <a:spcPts val="300"/>
              </a:spcAft>
              <a:buClr>
                <a:srgbClr val="FFC000"/>
              </a:buClr>
              <a:defRPr/>
            </a:pPr>
            <a:r>
              <a:rPr lang="pl-PL" sz="2000" dirty="0" err="1" smtClean="0">
                <a:latin typeface="Calibri" pitchFamily="34" charset="0"/>
                <a:cs typeface="Calibri" pitchFamily="34" charset="0"/>
              </a:rPr>
              <a:t>Neurofenomenologia</a:t>
            </a:r>
            <a:r>
              <a:rPr lang="pl-PL" sz="2000" dirty="0">
                <a:latin typeface="Calibri" pitchFamily="34" charset="0"/>
                <a:cs typeface="Calibri" pitchFamily="34" charset="0"/>
              </a:rPr>
              <a:t>: </a:t>
            </a:r>
            <a:r>
              <a:rPr lang="pl-PL" sz="2000" dirty="0" smtClean="0">
                <a:latin typeface="Calibri" pitchFamily="34" charset="0"/>
                <a:cs typeface="Calibri" pitchFamily="34" charset="0"/>
              </a:rPr>
              <a:t>połączenie </a:t>
            </a:r>
            <a:r>
              <a:rPr lang="pl-PL" sz="2000" dirty="0">
                <a:latin typeface="Calibri" pitchFamily="34" charset="0"/>
                <a:cs typeface="Calibri" pitchFamily="34" charset="0"/>
              </a:rPr>
              <a:t>współczesnej </a:t>
            </a:r>
            <a:r>
              <a:rPr lang="pl-PL" sz="2000" dirty="0" smtClean="0">
                <a:latin typeface="Calibri" pitchFamily="34" charset="0"/>
                <a:cs typeface="Calibri" pitchFamily="34" charset="0"/>
              </a:rPr>
              <a:t>kognitywistyki z metodycznym ujęciem ludzkiego doświadczenia. Fenomenologiczny </a:t>
            </a:r>
            <a:r>
              <a:rPr lang="pl-PL" sz="2000" dirty="0">
                <a:latin typeface="Calibri" pitchFamily="34" charset="0"/>
                <a:cs typeface="Calibri" pitchFamily="34" charset="0"/>
              </a:rPr>
              <a:t>opis struktury doświadczenia i jego odpowiedniki w naukach poznawczych wzajemnie się precyzują (</a:t>
            </a:r>
            <a:r>
              <a:rPr lang="pl-PL" sz="2000" dirty="0" err="1">
                <a:latin typeface="Calibri" pitchFamily="34" charset="0"/>
                <a:cs typeface="Calibri" pitchFamily="34" charset="0"/>
              </a:rPr>
              <a:t>reciprocal</a:t>
            </a:r>
            <a:r>
              <a:rPr lang="pl-PL" sz="2000" dirty="0">
                <a:latin typeface="Calibri" pitchFamily="34" charset="0"/>
                <a:cs typeface="Calibri" pitchFamily="34" charset="0"/>
              </a:rPr>
              <a:t> </a:t>
            </a:r>
            <a:r>
              <a:rPr lang="pl-PL" sz="2000" dirty="0" err="1">
                <a:latin typeface="Calibri" pitchFamily="34" charset="0"/>
                <a:cs typeface="Calibri" pitchFamily="34" charset="0"/>
              </a:rPr>
              <a:t>constraints</a:t>
            </a:r>
            <a:r>
              <a:rPr lang="pl-PL" sz="2000" dirty="0">
                <a:latin typeface="Calibri" pitchFamily="34" charset="0"/>
                <a:cs typeface="Calibri" pitchFamily="34" charset="0"/>
              </a:rPr>
              <a:t>). </a:t>
            </a:r>
            <a:endParaRPr lang="pl-PL" sz="2000" dirty="0" smtClean="0">
              <a:latin typeface="Calibri" pitchFamily="34" charset="0"/>
              <a:cs typeface="Calibri" pitchFamily="34" charset="0"/>
            </a:endParaRPr>
          </a:p>
          <a:p>
            <a:pPr marL="342900" indent="-342900">
              <a:spcAft>
                <a:spcPts val="300"/>
              </a:spcAft>
              <a:buClr>
                <a:srgbClr val="FFC000"/>
              </a:buClr>
              <a:buFont typeface="Arial" pitchFamily="34" charset="0"/>
              <a:buChar char="•"/>
              <a:defRPr/>
            </a:pPr>
            <a:r>
              <a:rPr lang="pl-PL" sz="2000" dirty="0" smtClean="0">
                <a:latin typeface="Calibri" pitchFamily="34" charset="0"/>
                <a:cs typeface="Calibri" pitchFamily="34" charset="0"/>
              </a:rPr>
              <a:t>„… znaczący rozwój kognitywistyki osiągnięto niemal wyłącznie w ramach podejścia kognitywno-obliczeniowego lub </a:t>
            </a:r>
            <a:r>
              <a:rPr lang="pl-PL" sz="2000" dirty="0" err="1" smtClean="0">
                <a:latin typeface="Calibri" pitchFamily="34" charset="0"/>
                <a:cs typeface="Calibri" pitchFamily="34" charset="0"/>
              </a:rPr>
              <a:t>koneksjonistycznego</a:t>
            </a:r>
            <a:r>
              <a:rPr lang="pl-PL" sz="2000" dirty="0">
                <a:latin typeface="Calibri" pitchFamily="34" charset="0"/>
                <a:cs typeface="Calibri" pitchFamily="34" charset="0"/>
              </a:rPr>
              <a:t>.   </a:t>
            </a:r>
            <a:endParaRPr lang="pl-PL" sz="2000" dirty="0" smtClean="0">
              <a:latin typeface="Calibri" pitchFamily="34" charset="0"/>
              <a:cs typeface="Calibri" pitchFamily="34" charset="0"/>
            </a:endParaRPr>
          </a:p>
          <a:p>
            <a:pPr marL="342900" indent="-342900">
              <a:spcAft>
                <a:spcPts val="300"/>
              </a:spcAft>
              <a:buClr>
                <a:srgbClr val="FFC000"/>
              </a:buClr>
              <a:buFont typeface="Arial" pitchFamily="34" charset="0"/>
              <a:buChar char="•"/>
              <a:defRPr/>
            </a:pPr>
            <a:r>
              <a:rPr lang="pl-PL" sz="2000" dirty="0" err="1" smtClean="0">
                <a:latin typeface="Calibri" pitchFamily="34" charset="0"/>
                <a:cs typeface="Calibri" pitchFamily="34" charset="0"/>
              </a:rPr>
              <a:t>Koneksjonizm</a:t>
            </a:r>
            <a:r>
              <a:rPr lang="pl-PL" sz="2000" dirty="0" smtClean="0">
                <a:latin typeface="Calibri" pitchFamily="34" charset="0"/>
                <a:cs typeface="Calibri" pitchFamily="34" charset="0"/>
              </a:rPr>
              <a:t>   </a:t>
            </a:r>
            <a:r>
              <a:rPr lang="pl-PL" sz="2000" dirty="0">
                <a:latin typeface="Calibri" pitchFamily="34" charset="0"/>
                <a:cs typeface="Calibri" pitchFamily="34" charset="0"/>
              </a:rPr>
              <a:t>umożliwił </a:t>
            </a:r>
            <a:r>
              <a:rPr lang="pl-PL" sz="2000" dirty="0" smtClean="0">
                <a:latin typeface="Calibri" pitchFamily="34" charset="0"/>
                <a:cs typeface="Calibri" pitchFamily="34" charset="0"/>
              </a:rPr>
              <a:t>sformułowanie </a:t>
            </a:r>
            <a:r>
              <a:rPr lang="pl-PL" sz="2000" dirty="0">
                <a:latin typeface="Calibri" pitchFamily="34" charset="0"/>
                <a:cs typeface="Calibri" pitchFamily="34" charset="0"/>
              </a:rPr>
              <a:t>rewolucyjnej idei zakładającej istnienie przejść oraz mostów </a:t>
            </a:r>
            <a:r>
              <a:rPr lang="pl-PL" sz="2000" dirty="0" smtClean="0">
                <a:latin typeface="Calibri" pitchFamily="34" charset="0"/>
                <a:cs typeface="Calibri" pitchFamily="34" charset="0"/>
              </a:rPr>
              <a:t>między   </a:t>
            </a:r>
            <a:r>
              <a:rPr lang="pl-PL" sz="2000" dirty="0">
                <a:latin typeface="Calibri" pitchFamily="34" charset="0"/>
                <a:cs typeface="Calibri" pitchFamily="34" charset="0"/>
              </a:rPr>
              <a:t>różnymi   poziomami   </a:t>
            </a:r>
            <a:r>
              <a:rPr lang="pl-PL" sz="2000" dirty="0" smtClean="0">
                <a:latin typeface="Calibri" pitchFamily="34" charset="0"/>
                <a:cs typeface="Calibri" pitchFamily="34" charset="0"/>
              </a:rPr>
              <a:t>wyjaśniania.</a:t>
            </a:r>
          </a:p>
          <a:p>
            <a:pPr marL="342900" indent="-342900">
              <a:spcAft>
                <a:spcPts val="300"/>
              </a:spcAft>
              <a:buClr>
                <a:srgbClr val="FFC000"/>
              </a:buClr>
              <a:buFont typeface="Arial" pitchFamily="34" charset="0"/>
              <a:buChar char="•"/>
              <a:defRPr/>
            </a:pPr>
            <a:r>
              <a:rPr lang="pl-PL" sz="2000" dirty="0" smtClean="0">
                <a:latin typeface="Calibri" pitchFamily="34" charset="0"/>
                <a:cs typeface="Calibri" pitchFamily="34" charset="0"/>
              </a:rPr>
              <a:t>Filozofia </a:t>
            </a:r>
            <a:r>
              <a:rPr lang="pl-PL" sz="2000" dirty="0">
                <a:latin typeface="Calibri" pitchFamily="34" charset="0"/>
                <a:cs typeface="Calibri" pitchFamily="34" charset="0"/>
              </a:rPr>
              <a:t>emergencji: </a:t>
            </a:r>
            <a:r>
              <a:rPr lang="pl-PL" sz="2000" dirty="0" smtClean="0">
                <a:latin typeface="Calibri" pitchFamily="34" charset="0"/>
                <a:cs typeface="Calibri" pitchFamily="34" charset="0"/>
              </a:rPr>
              <a:t>„w </a:t>
            </a:r>
            <a:r>
              <a:rPr lang="pl-PL" sz="2000" dirty="0">
                <a:latin typeface="Calibri" pitchFamily="34" charset="0"/>
                <a:cs typeface="Calibri" pitchFamily="34" charset="0"/>
              </a:rPr>
              <a:t>jaki sposób lokalnie obowiązujące </a:t>
            </a:r>
            <a:r>
              <a:rPr lang="pl-PL" sz="2000" dirty="0" smtClean="0">
                <a:latin typeface="Calibri" pitchFamily="34" charset="0"/>
                <a:cs typeface="Calibri" pitchFamily="34" charset="0"/>
              </a:rPr>
              <a:t>reguły mogą   prowadzić do globalnych własności”.  </a:t>
            </a:r>
          </a:p>
          <a:p>
            <a:pPr marL="342900" indent="-342900">
              <a:spcAft>
                <a:spcPts val="300"/>
              </a:spcAft>
              <a:buClr>
                <a:srgbClr val="FFC000"/>
              </a:buClr>
              <a:buFont typeface="Arial" pitchFamily="34" charset="0"/>
              <a:buChar char="•"/>
              <a:defRPr/>
            </a:pPr>
            <a:r>
              <a:rPr lang="pl-PL" sz="2000" dirty="0" smtClean="0">
                <a:latin typeface="Calibri" pitchFamily="34" charset="0"/>
                <a:cs typeface="Calibri" pitchFamily="34" charset="0"/>
              </a:rPr>
              <a:t>Program badań: korelacje pomiędzy doświadczeniem subiektywnego przeżywania świata i badaniami nad mózgiem oraz psychologią eksperymentalną. </a:t>
            </a:r>
          </a:p>
          <a:p>
            <a:pPr>
              <a:spcAft>
                <a:spcPts val="300"/>
              </a:spcAft>
              <a:buClr>
                <a:srgbClr val="FFC000"/>
              </a:buClr>
              <a:defRPr/>
            </a:pPr>
            <a:r>
              <a:rPr lang="pl-PL" sz="2000" dirty="0" smtClean="0">
                <a:latin typeface="Calibri" pitchFamily="34" charset="0"/>
                <a:cs typeface="Calibri" pitchFamily="34" charset="0"/>
              </a:rPr>
              <a:t>Czy taki program ma szansę powodzenia? </a:t>
            </a:r>
            <a:endParaRPr lang="pl-PL" sz="2000" dirty="0">
              <a:latin typeface="Calibri" pitchFamily="34" charset="0"/>
              <a:cs typeface="Calibri" pitchFamily="34" charset="0"/>
            </a:endParaRPr>
          </a:p>
          <a:p>
            <a:pPr>
              <a:spcAft>
                <a:spcPts val="300"/>
              </a:spcAft>
              <a:buClr>
                <a:srgbClr val="FFC000"/>
              </a:buClr>
              <a:defRPr/>
            </a:pPr>
            <a:endParaRPr lang="pl-PL" sz="2000" dirty="0">
              <a:latin typeface="Calibri" pitchFamily="34" charset="0"/>
              <a:cs typeface="Calibri" pitchFamily="34" charset="0"/>
            </a:endParaRPr>
          </a:p>
        </p:txBody>
      </p:sp>
    </p:spTree>
    <p:extLst>
      <p:ext uri="{BB962C8B-B14F-4D97-AF65-F5344CB8AC3E}">
        <p14:creationId xmlns:p14="http://schemas.microsoft.com/office/powerpoint/2010/main" val="2576033169"/>
      </p:ext>
    </p:extLst>
  </p:cSld>
  <p:clrMapOvr>
    <a:masterClrMapping/>
  </p:clrMapOvr>
  <p:transition spd="slow">
    <p:check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739900" y="301625"/>
            <a:ext cx="6111875" cy="685800"/>
          </a:xfrm>
          <a:effectLst/>
        </p:spPr>
        <p:txBody>
          <a:bodyPr/>
          <a:lstStyle/>
          <a:p>
            <a:pPr eaLnBrk="1" hangingPunct="1">
              <a:defRPr/>
            </a:pPr>
            <a:r>
              <a:rPr lang="pl-PL" dirty="0" smtClean="0">
                <a:latin typeface="Arial Unicode MS" pitchFamily="34" charset="-128"/>
              </a:rPr>
              <a:t>Doświadczenie i wiedza</a:t>
            </a:r>
          </a:p>
        </p:txBody>
      </p:sp>
      <p:sp>
        <p:nvSpPr>
          <p:cNvPr id="34819" name="Rectangle 3"/>
          <p:cNvSpPr>
            <a:spLocks noChangeArrowheads="1"/>
          </p:cNvSpPr>
          <p:nvPr/>
        </p:nvSpPr>
        <p:spPr bwMode="auto">
          <a:xfrm>
            <a:off x="493712" y="1196753"/>
            <a:ext cx="8326759" cy="54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300"/>
              </a:spcAft>
              <a:buClr>
                <a:srgbClr val="FFC000"/>
              </a:buClr>
              <a:defRPr/>
            </a:pPr>
            <a:r>
              <a:rPr lang="pl-PL" sz="2000" dirty="0" err="1" smtClean="0">
                <a:latin typeface="Calibri" pitchFamily="34" charset="0"/>
                <a:cs typeface="Calibri" pitchFamily="34" charset="0"/>
              </a:rPr>
              <a:t>Varela</a:t>
            </a:r>
            <a:r>
              <a:rPr lang="pl-PL" sz="2000" dirty="0" smtClean="0">
                <a:latin typeface="Calibri" pitchFamily="34" charset="0"/>
                <a:cs typeface="Calibri" pitchFamily="34" charset="0"/>
              </a:rPr>
              <a:t>: nie </a:t>
            </a:r>
            <a:r>
              <a:rPr lang="pl-PL" sz="2000" dirty="0">
                <a:latin typeface="Calibri" pitchFamily="34" charset="0"/>
                <a:cs typeface="Calibri" pitchFamily="34" charset="0"/>
              </a:rPr>
              <a:t>mamy </a:t>
            </a:r>
            <a:r>
              <a:rPr lang="pl-PL" sz="2000" dirty="0" smtClean="0">
                <a:latin typeface="Calibri" pitchFamily="34" charset="0"/>
                <a:cs typeface="Calibri" pitchFamily="34" charset="0"/>
              </a:rPr>
              <a:t>żadnej </a:t>
            </a:r>
            <a:r>
              <a:rPr lang="pl-PL" sz="2000" dirty="0">
                <a:latin typeface="Calibri" pitchFamily="34" charset="0"/>
                <a:cs typeface="Calibri" pitchFamily="34" charset="0"/>
              </a:rPr>
              <a:t>idei, czym mógłby być umysł lub poznanie, z wyjątkiem naszego </a:t>
            </a:r>
            <a:r>
              <a:rPr lang="pl-PL" sz="2000" dirty="0" smtClean="0">
                <a:latin typeface="Calibri" pitchFamily="34" charset="0"/>
                <a:cs typeface="Calibri" pitchFamily="34" charset="0"/>
              </a:rPr>
              <a:t>własnego </a:t>
            </a:r>
            <a:r>
              <a:rPr lang="pl-PL" sz="2000" dirty="0">
                <a:latin typeface="Calibri" pitchFamily="34" charset="0"/>
                <a:cs typeface="Calibri" pitchFamily="34" charset="0"/>
              </a:rPr>
              <a:t>doświadczenia. </a:t>
            </a:r>
            <a:endParaRPr lang="pl-PL" sz="2000" dirty="0" smtClean="0">
              <a:latin typeface="Calibri" pitchFamily="34" charset="0"/>
              <a:cs typeface="Calibri" pitchFamily="34" charset="0"/>
            </a:endParaRPr>
          </a:p>
          <a:p>
            <a:pPr>
              <a:spcAft>
                <a:spcPts val="300"/>
              </a:spcAft>
              <a:buClr>
                <a:srgbClr val="FFC000"/>
              </a:buClr>
              <a:defRPr/>
            </a:pPr>
            <a:r>
              <a:rPr lang="pl-PL" sz="2000" dirty="0" smtClean="0">
                <a:latin typeface="Calibri" pitchFamily="34" charset="0"/>
                <a:cs typeface="Calibri" pitchFamily="34" charset="0"/>
              </a:rPr>
              <a:t>To samo można powiedzieć o wszystkich innych ideach, łącznie z wyobrażeniami o sobie. Jaki jestem? Definiuję się w dzieciństwie na podstawie samoobserwacji. A ja reaguję tak, lubię to, a mnie to denerwuje, a mnie nie … </a:t>
            </a:r>
          </a:p>
          <a:p>
            <a:pPr>
              <a:spcAft>
                <a:spcPts val="300"/>
              </a:spcAft>
              <a:buClr>
                <a:srgbClr val="FFC000"/>
              </a:buClr>
              <a:defRPr/>
            </a:pPr>
            <a:endParaRPr lang="pl-PL" sz="2000" dirty="0" smtClean="0">
              <a:latin typeface="Calibri" pitchFamily="34" charset="0"/>
              <a:cs typeface="Calibri" pitchFamily="34" charset="0"/>
            </a:endParaRPr>
          </a:p>
          <a:p>
            <a:pPr>
              <a:spcAft>
                <a:spcPts val="300"/>
              </a:spcAft>
              <a:buClr>
                <a:srgbClr val="FFC000"/>
              </a:buClr>
              <a:defRPr/>
            </a:pPr>
            <a:r>
              <a:rPr lang="pl-PL" sz="2000" dirty="0">
                <a:latin typeface="Calibri" pitchFamily="34" charset="0"/>
                <a:cs typeface="Calibri" pitchFamily="34" charset="0"/>
              </a:rPr>
              <a:t>– Dziękuję ci, Puchatku – powiedział Tygrys – bo żołędzie to jest coś, co Tygrysy lubią najbardziej</a:t>
            </a:r>
            <a:r>
              <a:rPr lang="pl-PL" sz="2000" dirty="0" smtClean="0">
                <a:latin typeface="Calibri" pitchFamily="34" charset="0"/>
                <a:cs typeface="Calibri" pitchFamily="34" charset="0"/>
              </a:rPr>
              <a:t>.</a:t>
            </a:r>
          </a:p>
          <a:p>
            <a:pPr>
              <a:spcAft>
                <a:spcPts val="300"/>
              </a:spcAft>
              <a:buClr>
                <a:srgbClr val="FFC000"/>
              </a:buClr>
              <a:defRPr/>
            </a:pPr>
            <a:endParaRPr lang="pl-PL" sz="2000" dirty="0">
              <a:latin typeface="Calibri" pitchFamily="34" charset="0"/>
              <a:cs typeface="Calibri" pitchFamily="34" charset="0"/>
            </a:endParaRPr>
          </a:p>
          <a:p>
            <a:pPr>
              <a:spcAft>
                <a:spcPts val="300"/>
              </a:spcAft>
              <a:buClr>
                <a:srgbClr val="FFC000"/>
              </a:buClr>
              <a:defRPr/>
            </a:pPr>
            <a:r>
              <a:rPr lang="pl-PL" sz="2000" dirty="0" smtClean="0">
                <a:latin typeface="Calibri" pitchFamily="34" charset="0"/>
                <a:cs typeface="Calibri" pitchFamily="34" charset="0"/>
              </a:rPr>
              <a:t>Indywidualne różnice w stylach myślenia.</a:t>
            </a:r>
          </a:p>
          <a:p>
            <a:pPr>
              <a:spcAft>
                <a:spcPts val="300"/>
              </a:spcAft>
              <a:buClr>
                <a:srgbClr val="FFC000"/>
              </a:buClr>
              <a:defRPr/>
            </a:pPr>
            <a:r>
              <a:rPr lang="pl-PL" sz="2000" dirty="0" smtClean="0">
                <a:latin typeface="Calibri" pitchFamily="34" charset="0"/>
                <a:cs typeface="Calibri" pitchFamily="34" charset="0"/>
              </a:rPr>
              <a:t>Agnozja wyobrażeniowa i przepływ informacji w mózgach.</a:t>
            </a:r>
          </a:p>
          <a:p>
            <a:pPr>
              <a:spcAft>
                <a:spcPts val="300"/>
              </a:spcAft>
              <a:buClr>
                <a:srgbClr val="FFC000"/>
              </a:buClr>
              <a:defRPr/>
            </a:pPr>
            <a:r>
              <a:rPr lang="pl-PL" sz="2000" dirty="0" smtClean="0">
                <a:latin typeface="Calibri" pitchFamily="34" charset="0"/>
                <a:cs typeface="Calibri" pitchFamily="34" charset="0"/>
              </a:rPr>
              <a:t>Skąd wiem, co myślę? </a:t>
            </a:r>
          </a:p>
          <a:p>
            <a:pPr>
              <a:spcAft>
                <a:spcPts val="300"/>
              </a:spcAft>
              <a:buClr>
                <a:srgbClr val="FFC000"/>
              </a:buClr>
              <a:defRPr/>
            </a:pPr>
            <a:r>
              <a:rPr lang="pl-PL" sz="2000" dirty="0" smtClean="0">
                <a:latin typeface="Calibri" pitchFamily="34" charset="0"/>
                <a:cs typeface="Calibri" pitchFamily="34" charset="0"/>
              </a:rPr>
              <a:t>Myśl: jednoznacznie uformowana, stan mózgu, który można odróżnić od innych, ale czasem najpierw jest działanie – po co ja tu przyszedłem … </a:t>
            </a:r>
          </a:p>
          <a:p>
            <a:pPr>
              <a:spcAft>
                <a:spcPts val="300"/>
              </a:spcAft>
              <a:buClr>
                <a:srgbClr val="FFC000"/>
              </a:buClr>
              <a:defRPr/>
            </a:pPr>
            <a:r>
              <a:rPr lang="pl-PL" sz="2000" dirty="0" smtClean="0">
                <a:latin typeface="Calibri" pitchFamily="34" charset="0"/>
                <a:cs typeface="Calibri" pitchFamily="34" charset="0"/>
              </a:rPr>
              <a:t>Czytanie na głos do XIV wieku. </a:t>
            </a:r>
          </a:p>
          <a:p>
            <a:pPr>
              <a:spcAft>
                <a:spcPts val="300"/>
              </a:spcAft>
              <a:buClr>
                <a:srgbClr val="FFC000"/>
              </a:buClr>
              <a:defRPr/>
            </a:pPr>
            <a:r>
              <a:rPr lang="pl-PL" sz="2000" dirty="0" smtClean="0">
                <a:latin typeface="Calibri" pitchFamily="34" charset="0"/>
                <a:cs typeface="Calibri" pitchFamily="34" charset="0"/>
              </a:rPr>
              <a:t>Mówienie do siebie i rozumienie własnych myśli i poleceń. </a:t>
            </a:r>
          </a:p>
          <a:p>
            <a:pPr>
              <a:spcAft>
                <a:spcPts val="300"/>
              </a:spcAft>
              <a:buClr>
                <a:srgbClr val="FFC000"/>
              </a:buClr>
              <a:defRPr/>
            </a:pPr>
            <a:endParaRPr lang="pl-PL" sz="2000" dirty="0" smtClean="0">
              <a:latin typeface="Calibri" pitchFamily="34" charset="0"/>
              <a:cs typeface="Calibri" pitchFamily="34" charset="0"/>
            </a:endParaRPr>
          </a:p>
        </p:txBody>
      </p:sp>
    </p:spTree>
    <p:extLst>
      <p:ext uri="{BB962C8B-B14F-4D97-AF65-F5344CB8AC3E}">
        <p14:creationId xmlns:p14="http://schemas.microsoft.com/office/powerpoint/2010/main" val="2231109526"/>
      </p:ext>
    </p:extLst>
  </p:cSld>
  <p:clrMapOvr>
    <a:masterClrMapping/>
  </p:clrMapOvr>
  <p:transition spd="slow">
    <p:check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739900" y="301625"/>
            <a:ext cx="6111875" cy="685800"/>
          </a:xfrm>
          <a:effectLst/>
        </p:spPr>
        <p:txBody>
          <a:bodyPr/>
          <a:lstStyle/>
          <a:p>
            <a:pPr eaLnBrk="1" hangingPunct="1">
              <a:defRPr/>
            </a:pPr>
            <a:r>
              <a:rPr lang="pl-PL" dirty="0" smtClean="0">
                <a:latin typeface="Arial Unicode MS" pitchFamily="34" charset="-128"/>
              </a:rPr>
              <a:t>Wiarygodność „ja”</a:t>
            </a:r>
          </a:p>
        </p:txBody>
      </p:sp>
      <p:sp>
        <p:nvSpPr>
          <p:cNvPr id="34819" name="Rectangle 3"/>
          <p:cNvSpPr>
            <a:spLocks noChangeArrowheads="1"/>
          </p:cNvSpPr>
          <p:nvPr/>
        </p:nvSpPr>
        <p:spPr bwMode="auto">
          <a:xfrm>
            <a:off x="493712" y="1355725"/>
            <a:ext cx="8326759" cy="5241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1200"/>
              </a:spcAft>
              <a:buClr>
                <a:srgbClr val="FFC000"/>
              </a:buClr>
              <a:defRPr/>
            </a:pPr>
            <a:r>
              <a:rPr lang="pl-PL" sz="2000" dirty="0" smtClean="0">
                <a:latin typeface="Calibri" pitchFamily="34" charset="0"/>
                <a:cs typeface="Calibri" pitchFamily="34" charset="0"/>
              </a:rPr>
              <a:t>Test BBC: co ludzie zapamiętali z oglądanego zdarzenia? Niewiele.</a:t>
            </a:r>
          </a:p>
          <a:p>
            <a:pPr>
              <a:spcAft>
                <a:spcPts val="1200"/>
              </a:spcAft>
              <a:buClr>
                <a:srgbClr val="FFC000"/>
              </a:buClr>
              <a:defRPr/>
            </a:pPr>
            <a:r>
              <a:rPr lang="pl-PL" sz="2000" dirty="0" smtClean="0">
                <a:latin typeface="Calibri" pitchFamily="34" charset="0"/>
                <a:cs typeface="Calibri" pitchFamily="34" charset="0"/>
              </a:rPr>
              <a:t>Podważa to wiarygodność naocznych świadectw w sądach.</a:t>
            </a:r>
          </a:p>
          <a:p>
            <a:pPr>
              <a:spcAft>
                <a:spcPts val="1200"/>
              </a:spcAft>
              <a:buClr>
                <a:srgbClr val="FFC000"/>
              </a:buClr>
              <a:defRPr/>
            </a:pPr>
            <a:r>
              <a:rPr lang="pl-PL" sz="2000" dirty="0" smtClean="0">
                <a:latin typeface="Calibri" pitchFamily="34" charset="0"/>
                <a:cs typeface="Calibri" pitchFamily="34" charset="0"/>
              </a:rPr>
              <a:t>Co wpływa na nasze myślenie? Wszystko!</a:t>
            </a:r>
          </a:p>
          <a:p>
            <a:pPr>
              <a:spcAft>
                <a:spcPts val="1200"/>
              </a:spcAft>
              <a:buClr>
                <a:srgbClr val="FFC000"/>
              </a:buClr>
              <a:defRPr/>
            </a:pPr>
            <a:r>
              <a:rPr lang="pl-PL" sz="2000" dirty="0" smtClean="0">
                <a:latin typeface="Calibri" pitchFamily="34" charset="0"/>
                <a:cs typeface="Calibri" pitchFamily="34" charset="0"/>
              </a:rPr>
              <a:t>Pojęcia służą do komunikacji, samo myślenie jest </a:t>
            </a:r>
            <a:r>
              <a:rPr lang="pl-PL" sz="2000" dirty="0" err="1" smtClean="0">
                <a:latin typeface="Calibri" pitchFamily="34" charset="0"/>
                <a:cs typeface="Calibri" pitchFamily="34" charset="0"/>
              </a:rPr>
              <a:t>pre</a:t>
            </a:r>
            <a:r>
              <a:rPr lang="pl-PL" sz="2000" dirty="0" smtClean="0">
                <a:latin typeface="Calibri" pitchFamily="34" charset="0"/>
                <a:cs typeface="Calibri" pitchFamily="34" charset="0"/>
              </a:rPr>
              <a:t>-symboliczne. </a:t>
            </a:r>
          </a:p>
          <a:p>
            <a:pPr>
              <a:spcAft>
                <a:spcPts val="1200"/>
              </a:spcAft>
              <a:buClr>
                <a:srgbClr val="FFC000"/>
              </a:buClr>
              <a:defRPr/>
            </a:pPr>
            <a:r>
              <a:rPr lang="en-US" sz="2000" dirty="0" err="1" smtClean="0">
                <a:latin typeface="Calibri" pitchFamily="34" charset="0"/>
                <a:cs typeface="Calibri" pitchFamily="34" charset="0"/>
              </a:rPr>
              <a:t>Monti</a:t>
            </a:r>
            <a:r>
              <a:rPr lang="en-US" sz="2000" dirty="0" smtClean="0">
                <a:latin typeface="Calibri" pitchFamily="34" charset="0"/>
                <a:cs typeface="Calibri" pitchFamily="34" charset="0"/>
              </a:rPr>
              <a:t> </a:t>
            </a:r>
            <a:r>
              <a:rPr lang="en-US" sz="2000" dirty="0">
                <a:latin typeface="Calibri" pitchFamily="34" charset="0"/>
                <a:cs typeface="Calibri" pitchFamily="34" charset="0"/>
              </a:rPr>
              <a:t>M.M, </a:t>
            </a:r>
            <a:r>
              <a:rPr lang="en-US" sz="2000" dirty="0" err="1">
                <a:latin typeface="Calibri" pitchFamily="34" charset="0"/>
                <a:cs typeface="Calibri" pitchFamily="34" charset="0"/>
              </a:rPr>
              <a:t>Osherson</a:t>
            </a:r>
            <a:r>
              <a:rPr lang="en-US" sz="2000" dirty="0">
                <a:latin typeface="Calibri" pitchFamily="34" charset="0"/>
                <a:cs typeface="Calibri" pitchFamily="34" charset="0"/>
              </a:rPr>
              <a:t> D.N, Logic, Language and the Brain. Brain Research 2011 (w </a:t>
            </a:r>
            <a:r>
              <a:rPr lang="en-US" sz="2000" dirty="0" err="1">
                <a:latin typeface="Calibri" pitchFamily="34" charset="0"/>
                <a:cs typeface="Calibri" pitchFamily="34" charset="0"/>
              </a:rPr>
              <a:t>druku</a:t>
            </a:r>
            <a:r>
              <a:rPr lang="en-US" sz="2000" dirty="0" smtClean="0">
                <a:latin typeface="Calibri" pitchFamily="34" charset="0"/>
                <a:cs typeface="Calibri" pitchFamily="34" charset="0"/>
              </a:rPr>
              <a:t>)</a:t>
            </a:r>
            <a:r>
              <a:rPr lang="pl-PL" sz="2000" dirty="0" smtClean="0">
                <a:latin typeface="Calibri" pitchFamily="34" charset="0"/>
                <a:cs typeface="Calibri" pitchFamily="34" charset="0"/>
              </a:rPr>
              <a:t>: </a:t>
            </a:r>
            <a:r>
              <a:rPr lang="pl-PL" sz="2000" dirty="0">
                <a:latin typeface="Calibri" pitchFamily="34" charset="0"/>
                <a:cs typeface="Calibri" pitchFamily="34" charset="0"/>
              </a:rPr>
              <a:t>rola języka w rozumowaniu dedukcyjnym jest ograniczona do początkowego etapu w którym werbalnie prezentowana informacja ulega zakodowaniu w postaci niewerbalnych reprezentacji. Te reprezentacje są wykorzystywane przez operacje mentalne ale nie wykorzystują neuronalnych mechanizmów związanych z językiem. </a:t>
            </a:r>
            <a:r>
              <a:rPr lang="pl-PL" sz="1000" dirty="0" smtClean="0">
                <a:latin typeface="Calibri" pitchFamily="34" charset="0"/>
                <a:cs typeface="Calibri" pitchFamily="34" charset="0"/>
              </a:rPr>
              <a:t> </a:t>
            </a:r>
          </a:p>
          <a:p>
            <a:pPr>
              <a:spcAft>
                <a:spcPts val="1200"/>
              </a:spcAft>
              <a:buClr>
                <a:srgbClr val="FFC000"/>
              </a:buClr>
              <a:defRPr/>
            </a:pPr>
            <a:r>
              <a:rPr lang="pl-PL" sz="2000" dirty="0" smtClean="0">
                <a:latin typeface="Calibri" pitchFamily="34" charset="0"/>
                <a:cs typeface="Calibri" pitchFamily="34" charset="0"/>
              </a:rPr>
              <a:t>Muszę się też </a:t>
            </a:r>
            <a:r>
              <a:rPr lang="pl-PL" sz="2000" dirty="0" smtClean="0">
                <a:solidFill>
                  <a:srgbClr val="FFC000"/>
                </a:solidFill>
                <a:latin typeface="Calibri" pitchFamily="34" charset="0"/>
                <a:cs typeface="Calibri" pitchFamily="34" charset="0"/>
              </a:rPr>
              <a:t>komunikować z samym sobą</a:t>
            </a:r>
            <a:r>
              <a:rPr lang="pl-PL" sz="2000" dirty="0" smtClean="0">
                <a:latin typeface="Calibri" pitchFamily="34" charset="0"/>
                <a:cs typeface="Calibri" pitchFamily="34" charset="0"/>
              </a:rPr>
              <a:t>, pojęcia przydają się, by uformować własne poglądy, stąd ważne są dyskusje i wewnętrzny dialog. </a:t>
            </a:r>
          </a:p>
          <a:p>
            <a:pPr>
              <a:spcAft>
                <a:spcPts val="1200"/>
              </a:spcAft>
              <a:buClr>
                <a:srgbClr val="FFC000"/>
              </a:buClr>
              <a:defRPr/>
            </a:pPr>
            <a:r>
              <a:rPr lang="pl-PL" sz="2000" dirty="0" smtClean="0">
                <a:latin typeface="Calibri" pitchFamily="34" charset="0"/>
                <a:cs typeface="Calibri" pitchFamily="34" charset="0"/>
              </a:rPr>
              <a:t>Ludzie mówią jedno, wyrażając tradycyjne poglądy, a robią całkiem co innego – jeśli siebie nie obserwujemy nie wiemy jacy jesteśmy. </a:t>
            </a:r>
          </a:p>
        </p:txBody>
      </p:sp>
    </p:spTree>
    <p:extLst>
      <p:ext uri="{BB962C8B-B14F-4D97-AF65-F5344CB8AC3E}">
        <p14:creationId xmlns:p14="http://schemas.microsoft.com/office/powerpoint/2010/main" val="2516189981"/>
      </p:ext>
    </p:extLst>
  </p:cSld>
  <p:clrMapOvr>
    <a:masterClrMapping/>
  </p:clrMapOvr>
  <p:transition spd="slow">
    <p:checker/>
  </p:transition>
  <p:timing>
    <p:tnLst>
      <p:par>
        <p:cTn id="1" dur="indefinite" restart="never" nodeType="tmRoot"/>
      </p:par>
    </p:tnLst>
  </p:timing>
</p:sld>
</file>

<file path=ppt/theme/theme1.xml><?xml version="1.0" encoding="utf-8"?>
<a:theme xmlns:a="http://schemas.openxmlformats.org/drawingml/2006/main" name="Projekt domyślny">
  <a:themeElements>
    <a:clrScheme name="Projekt domyśln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99"/>
        </a:solid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bg1"/>
            </a:solidFill>
            <a:effectLst>
              <a:outerShdw blurRad="38100" dist="38100" dir="2700000" algn="tl">
                <a:srgbClr val="000000">
                  <a:alpha val="43137"/>
                </a:srgbClr>
              </a:outerShdw>
            </a:effectLst>
            <a:latin typeface="Arial Unicode MS" pitchFamily="34" charset="-128"/>
          </a:defRPr>
        </a:defPPr>
      </a:lstStyle>
    </a:spDef>
    <a:lnDef>
      <a:spPr bwMode="auto">
        <a:xfrm>
          <a:off x="0" y="0"/>
          <a:ext cx="1" cy="1"/>
        </a:xfrm>
        <a:custGeom>
          <a:avLst/>
          <a:gdLst/>
          <a:ahLst/>
          <a:cxnLst/>
          <a:rect l="0" t="0" r="0" b="0"/>
          <a:pathLst/>
        </a:custGeom>
        <a:solidFill>
          <a:srgbClr val="000099"/>
        </a:solid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bg1"/>
            </a:solidFill>
            <a:effectLst>
              <a:outerShdw blurRad="38100" dist="38100" dir="2700000" algn="tl">
                <a:srgbClr val="000000">
                  <a:alpha val="43137"/>
                </a:srgbClr>
              </a:outerShdw>
            </a:effectLst>
            <a:latin typeface="Arial Unicode MS" pitchFamily="34" charset="-128"/>
          </a:defRPr>
        </a:defPPr>
      </a:lstStyle>
    </a:lnDef>
  </a:objectDefaults>
  <a:extraClrSchemeLst>
    <a:extraClrScheme>
      <a:clrScheme name="Projekt domyślny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ojekt domyśln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ojekt domyśln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armur">
  <a:themeElements>
    <a:clrScheme name="Marmur 3">
      <a:dk1>
        <a:srgbClr val="000000"/>
      </a:dk1>
      <a:lt1>
        <a:srgbClr val="EAEAEA"/>
      </a:lt1>
      <a:dk2>
        <a:srgbClr val="006600"/>
      </a:dk2>
      <a:lt2>
        <a:srgbClr val="FFCC66"/>
      </a:lt2>
      <a:accent1>
        <a:srgbClr val="3366FF"/>
      </a:accent1>
      <a:accent2>
        <a:srgbClr val="60371C"/>
      </a:accent2>
      <a:accent3>
        <a:srgbClr val="AAB8AA"/>
      </a:accent3>
      <a:accent4>
        <a:srgbClr val="C8C8C8"/>
      </a:accent4>
      <a:accent5>
        <a:srgbClr val="ADB8FF"/>
      </a:accent5>
      <a:accent6>
        <a:srgbClr val="563118"/>
      </a:accent6>
      <a:hlink>
        <a:srgbClr val="FF0033"/>
      </a:hlink>
      <a:folHlink>
        <a:srgbClr val="CC9967"/>
      </a:folHlink>
    </a:clrScheme>
    <a:fontScheme name="Marmur">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6600"/>
        </a:solidFill>
        <a:ln w="9525" cap="flat" cmpd="sng" algn="ctr">
          <a:noFill/>
          <a:prstDash val="solid"/>
          <a:round/>
          <a:headEnd type="none" w="med" len="med"/>
          <a:tailEnd type="none" w="med" len="med"/>
        </a:ln>
        <a:effectLst>
          <a:outerShdw dist="107763" dir="2700000" algn="ctr" rotWithShape="0">
            <a:srgbClr val="808080"/>
          </a:outerShdw>
        </a:effectLst>
      </a:spPr>
      <a:bodyPr vert="horz" wrap="square" lIns="91440" tIns="45720" rIns="91440" bIns="45720" numCol="1" anchor="t" anchorCtr="0" compatLnSpc="1">
        <a:prstTxWarp prst="textNoShape">
          <a:avLst/>
        </a:prstTxWarp>
      </a:bodyPr>
      <a:lstStyle>
        <a:defPPr marL="0" marR="0" indent="0" algn="just" defTabSz="914400" rtl="0" eaLnBrk="1" fontAlgn="base" latinLnBrk="0" hangingPunct="1">
          <a:lnSpc>
            <a:spcPct val="100000"/>
          </a:lnSpc>
          <a:spcBef>
            <a:spcPct val="0"/>
          </a:spcBef>
          <a:spcAft>
            <a:spcPct val="0"/>
          </a:spcAft>
          <a:buClr>
            <a:schemeClr val="tx2"/>
          </a:buClr>
          <a:buSzPct val="115000"/>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006600"/>
        </a:solidFill>
        <a:ln w="9525" cap="flat" cmpd="sng" algn="ctr">
          <a:noFill/>
          <a:prstDash val="solid"/>
          <a:round/>
          <a:headEnd type="none" w="med" len="med"/>
          <a:tailEnd type="none" w="med" len="med"/>
        </a:ln>
        <a:effectLst>
          <a:outerShdw dist="107763" dir="2700000" algn="ctr" rotWithShape="0">
            <a:srgbClr val="808080"/>
          </a:outerShdw>
        </a:effectLst>
      </a:spPr>
      <a:bodyPr vert="horz" wrap="square" lIns="91440" tIns="45720" rIns="91440" bIns="45720" numCol="1" anchor="t" anchorCtr="0" compatLnSpc="1">
        <a:prstTxWarp prst="textNoShape">
          <a:avLst/>
        </a:prstTxWarp>
      </a:bodyPr>
      <a:lstStyle>
        <a:defPPr marL="0" marR="0" indent="0" algn="just" defTabSz="914400" rtl="0" eaLnBrk="1" fontAlgn="base" latinLnBrk="0" hangingPunct="1">
          <a:lnSpc>
            <a:spcPct val="100000"/>
          </a:lnSpc>
          <a:spcBef>
            <a:spcPct val="0"/>
          </a:spcBef>
          <a:spcAft>
            <a:spcPct val="0"/>
          </a:spcAft>
          <a:buClr>
            <a:schemeClr val="tx2"/>
          </a:buClr>
          <a:buSzPct val="115000"/>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Marmur 1">
        <a:dk1>
          <a:srgbClr val="000000"/>
        </a:dk1>
        <a:lt1>
          <a:srgbClr val="EAEAEA"/>
        </a:lt1>
        <a:dk2>
          <a:srgbClr val="FFCC99"/>
        </a:dk2>
        <a:lt2>
          <a:srgbClr val="FFCC66"/>
        </a:lt2>
        <a:accent1>
          <a:srgbClr val="FF9933"/>
        </a:accent1>
        <a:accent2>
          <a:srgbClr val="996600"/>
        </a:accent2>
        <a:accent3>
          <a:srgbClr val="FFE2CA"/>
        </a:accent3>
        <a:accent4>
          <a:srgbClr val="C8C8C8"/>
        </a:accent4>
        <a:accent5>
          <a:srgbClr val="FFCAAD"/>
        </a:accent5>
        <a:accent6>
          <a:srgbClr val="8A5C00"/>
        </a:accent6>
        <a:hlink>
          <a:srgbClr val="FF5050"/>
        </a:hlink>
        <a:folHlink>
          <a:srgbClr val="FFCC99"/>
        </a:folHlink>
      </a:clrScheme>
      <a:clrMap bg1="dk2" tx1="lt1" bg2="dk1" tx2="lt2" accent1="accent1" accent2="accent2" accent3="accent3" accent4="accent4" accent5="accent5" accent6="accent6" hlink="hlink" folHlink="folHlink"/>
    </a:extraClrScheme>
    <a:extraClrScheme>
      <a:clrScheme name="Marmur 2">
        <a:dk1>
          <a:srgbClr val="000000"/>
        </a:dk1>
        <a:lt1>
          <a:srgbClr val="FFFFFF"/>
        </a:lt1>
        <a:dk2>
          <a:srgbClr val="EAEAEA"/>
        </a:dk2>
        <a:lt2>
          <a:srgbClr val="FFFFFF"/>
        </a:lt2>
        <a:accent1>
          <a:srgbClr val="CBCBCB"/>
        </a:accent1>
        <a:accent2>
          <a:srgbClr val="333333"/>
        </a:accent2>
        <a:accent3>
          <a:srgbClr val="F3F3F3"/>
        </a:accent3>
        <a:accent4>
          <a:srgbClr val="DADADA"/>
        </a:accent4>
        <a:accent5>
          <a:srgbClr val="E2E2E2"/>
        </a:accent5>
        <a:accent6>
          <a:srgbClr val="2D2D2D"/>
        </a:accent6>
        <a:hlink>
          <a:srgbClr val="C0C0C0"/>
        </a:hlink>
        <a:folHlink>
          <a:srgbClr val="EAEAEA"/>
        </a:folHlink>
      </a:clrScheme>
      <a:clrMap bg1="dk2" tx1="lt1" bg2="dk1" tx2="lt2" accent1="accent1" accent2="accent2" accent3="accent3" accent4="accent4" accent5="accent5" accent6="accent6" hlink="hlink" folHlink="folHlink"/>
    </a:extraClrScheme>
    <a:extraClrScheme>
      <a:clrScheme name="Marmur 3">
        <a:dk1>
          <a:srgbClr val="000000"/>
        </a:dk1>
        <a:lt1>
          <a:srgbClr val="EAEAEA"/>
        </a:lt1>
        <a:dk2>
          <a:srgbClr val="006600"/>
        </a:dk2>
        <a:lt2>
          <a:srgbClr val="FFCC66"/>
        </a:lt2>
        <a:accent1>
          <a:srgbClr val="3366FF"/>
        </a:accent1>
        <a:accent2>
          <a:srgbClr val="60371C"/>
        </a:accent2>
        <a:accent3>
          <a:srgbClr val="AAB8AA"/>
        </a:accent3>
        <a:accent4>
          <a:srgbClr val="C8C8C8"/>
        </a:accent4>
        <a:accent5>
          <a:srgbClr val="ADB8FF"/>
        </a:accent5>
        <a:accent6>
          <a:srgbClr val="563118"/>
        </a:accent6>
        <a:hlink>
          <a:srgbClr val="FF0033"/>
        </a:hlink>
        <a:folHlink>
          <a:srgbClr val="CC9967"/>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Marmur">
  <a:themeElements>
    <a:clrScheme name="Marmur 3">
      <a:dk1>
        <a:srgbClr val="000000"/>
      </a:dk1>
      <a:lt1>
        <a:srgbClr val="EAEAEA"/>
      </a:lt1>
      <a:dk2>
        <a:srgbClr val="006600"/>
      </a:dk2>
      <a:lt2>
        <a:srgbClr val="FFCC66"/>
      </a:lt2>
      <a:accent1>
        <a:srgbClr val="3366FF"/>
      </a:accent1>
      <a:accent2>
        <a:srgbClr val="60371C"/>
      </a:accent2>
      <a:accent3>
        <a:srgbClr val="AAB8AA"/>
      </a:accent3>
      <a:accent4>
        <a:srgbClr val="C8C8C8"/>
      </a:accent4>
      <a:accent5>
        <a:srgbClr val="ADB8FF"/>
      </a:accent5>
      <a:accent6>
        <a:srgbClr val="563118"/>
      </a:accent6>
      <a:hlink>
        <a:srgbClr val="FF0033"/>
      </a:hlink>
      <a:folHlink>
        <a:srgbClr val="CC9967"/>
      </a:folHlink>
    </a:clrScheme>
    <a:fontScheme name="Marmur">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6600"/>
        </a:solidFill>
        <a:ln w="9525" cap="flat" cmpd="sng" algn="ctr">
          <a:noFill/>
          <a:prstDash val="solid"/>
          <a:round/>
          <a:headEnd type="none" w="med" len="med"/>
          <a:tailEnd type="none" w="med" len="med"/>
        </a:ln>
        <a:effectLst>
          <a:outerShdw dist="107763" dir="2700000" algn="ctr" rotWithShape="0">
            <a:srgbClr val="808080"/>
          </a:outerShdw>
        </a:effectLst>
      </a:spPr>
      <a:bodyPr vert="horz" wrap="square" lIns="91440" tIns="45720" rIns="91440" bIns="45720" numCol="1" anchor="t" anchorCtr="0" compatLnSpc="1">
        <a:prstTxWarp prst="textNoShape">
          <a:avLst/>
        </a:prstTxWarp>
      </a:bodyPr>
      <a:lstStyle>
        <a:defPPr marL="0" marR="0" indent="0" algn="just" defTabSz="914400" rtl="0" eaLnBrk="1" fontAlgn="base" latinLnBrk="0" hangingPunct="1">
          <a:lnSpc>
            <a:spcPct val="100000"/>
          </a:lnSpc>
          <a:spcBef>
            <a:spcPct val="0"/>
          </a:spcBef>
          <a:spcAft>
            <a:spcPct val="0"/>
          </a:spcAft>
          <a:buClr>
            <a:schemeClr val="tx2"/>
          </a:buClr>
          <a:buSzPct val="115000"/>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006600"/>
        </a:solidFill>
        <a:ln w="9525" cap="flat" cmpd="sng" algn="ctr">
          <a:noFill/>
          <a:prstDash val="solid"/>
          <a:round/>
          <a:headEnd type="none" w="med" len="med"/>
          <a:tailEnd type="none" w="med" len="med"/>
        </a:ln>
        <a:effectLst>
          <a:outerShdw dist="107763" dir="2700000" algn="ctr" rotWithShape="0">
            <a:srgbClr val="808080"/>
          </a:outerShdw>
        </a:effectLst>
      </a:spPr>
      <a:bodyPr vert="horz" wrap="square" lIns="91440" tIns="45720" rIns="91440" bIns="45720" numCol="1" anchor="t" anchorCtr="0" compatLnSpc="1">
        <a:prstTxWarp prst="textNoShape">
          <a:avLst/>
        </a:prstTxWarp>
      </a:bodyPr>
      <a:lstStyle>
        <a:defPPr marL="0" marR="0" indent="0" algn="just" defTabSz="914400" rtl="0" eaLnBrk="1" fontAlgn="base" latinLnBrk="0" hangingPunct="1">
          <a:lnSpc>
            <a:spcPct val="100000"/>
          </a:lnSpc>
          <a:spcBef>
            <a:spcPct val="0"/>
          </a:spcBef>
          <a:spcAft>
            <a:spcPct val="0"/>
          </a:spcAft>
          <a:buClr>
            <a:schemeClr val="tx2"/>
          </a:buClr>
          <a:buSzPct val="115000"/>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Marmur 1">
        <a:dk1>
          <a:srgbClr val="000000"/>
        </a:dk1>
        <a:lt1>
          <a:srgbClr val="EAEAEA"/>
        </a:lt1>
        <a:dk2>
          <a:srgbClr val="FFCC99"/>
        </a:dk2>
        <a:lt2>
          <a:srgbClr val="FFCC66"/>
        </a:lt2>
        <a:accent1>
          <a:srgbClr val="FF9933"/>
        </a:accent1>
        <a:accent2>
          <a:srgbClr val="996600"/>
        </a:accent2>
        <a:accent3>
          <a:srgbClr val="FFE2CA"/>
        </a:accent3>
        <a:accent4>
          <a:srgbClr val="C8C8C8"/>
        </a:accent4>
        <a:accent5>
          <a:srgbClr val="FFCAAD"/>
        </a:accent5>
        <a:accent6>
          <a:srgbClr val="8A5C00"/>
        </a:accent6>
        <a:hlink>
          <a:srgbClr val="FF5050"/>
        </a:hlink>
        <a:folHlink>
          <a:srgbClr val="FFCC99"/>
        </a:folHlink>
      </a:clrScheme>
      <a:clrMap bg1="dk2" tx1="lt1" bg2="dk1" tx2="lt2" accent1="accent1" accent2="accent2" accent3="accent3" accent4="accent4" accent5="accent5" accent6="accent6" hlink="hlink" folHlink="folHlink"/>
    </a:extraClrScheme>
    <a:extraClrScheme>
      <a:clrScheme name="Marmur 2">
        <a:dk1>
          <a:srgbClr val="000000"/>
        </a:dk1>
        <a:lt1>
          <a:srgbClr val="FFFFFF"/>
        </a:lt1>
        <a:dk2>
          <a:srgbClr val="EAEAEA"/>
        </a:dk2>
        <a:lt2>
          <a:srgbClr val="FFFFFF"/>
        </a:lt2>
        <a:accent1>
          <a:srgbClr val="CBCBCB"/>
        </a:accent1>
        <a:accent2>
          <a:srgbClr val="333333"/>
        </a:accent2>
        <a:accent3>
          <a:srgbClr val="F3F3F3"/>
        </a:accent3>
        <a:accent4>
          <a:srgbClr val="DADADA"/>
        </a:accent4>
        <a:accent5>
          <a:srgbClr val="E2E2E2"/>
        </a:accent5>
        <a:accent6>
          <a:srgbClr val="2D2D2D"/>
        </a:accent6>
        <a:hlink>
          <a:srgbClr val="C0C0C0"/>
        </a:hlink>
        <a:folHlink>
          <a:srgbClr val="EAEAEA"/>
        </a:folHlink>
      </a:clrScheme>
      <a:clrMap bg1="dk2" tx1="lt1" bg2="dk1" tx2="lt2" accent1="accent1" accent2="accent2" accent3="accent3" accent4="accent4" accent5="accent5" accent6="accent6" hlink="hlink" folHlink="folHlink"/>
    </a:extraClrScheme>
    <a:extraClrScheme>
      <a:clrScheme name="Marmur 3">
        <a:dk1>
          <a:srgbClr val="000000"/>
        </a:dk1>
        <a:lt1>
          <a:srgbClr val="EAEAEA"/>
        </a:lt1>
        <a:dk2>
          <a:srgbClr val="006600"/>
        </a:dk2>
        <a:lt2>
          <a:srgbClr val="FFCC66"/>
        </a:lt2>
        <a:accent1>
          <a:srgbClr val="3366FF"/>
        </a:accent1>
        <a:accent2>
          <a:srgbClr val="60371C"/>
        </a:accent2>
        <a:accent3>
          <a:srgbClr val="AAB8AA"/>
        </a:accent3>
        <a:accent4>
          <a:srgbClr val="C8C8C8"/>
        </a:accent4>
        <a:accent5>
          <a:srgbClr val="ADB8FF"/>
        </a:accent5>
        <a:accent6>
          <a:srgbClr val="563118"/>
        </a:accent6>
        <a:hlink>
          <a:srgbClr val="FF0033"/>
        </a:hlink>
        <a:folHlink>
          <a:srgbClr val="CC9967"/>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Marmur">
  <a:themeElements>
    <a:clrScheme name="Marmur 3">
      <a:dk1>
        <a:srgbClr val="000000"/>
      </a:dk1>
      <a:lt1>
        <a:srgbClr val="EAEAEA"/>
      </a:lt1>
      <a:dk2>
        <a:srgbClr val="006600"/>
      </a:dk2>
      <a:lt2>
        <a:srgbClr val="FFCC66"/>
      </a:lt2>
      <a:accent1>
        <a:srgbClr val="3366FF"/>
      </a:accent1>
      <a:accent2>
        <a:srgbClr val="60371C"/>
      </a:accent2>
      <a:accent3>
        <a:srgbClr val="AAB8AA"/>
      </a:accent3>
      <a:accent4>
        <a:srgbClr val="C8C8C8"/>
      </a:accent4>
      <a:accent5>
        <a:srgbClr val="ADB8FF"/>
      </a:accent5>
      <a:accent6>
        <a:srgbClr val="563118"/>
      </a:accent6>
      <a:hlink>
        <a:srgbClr val="FF0033"/>
      </a:hlink>
      <a:folHlink>
        <a:srgbClr val="CC9967"/>
      </a:folHlink>
    </a:clrScheme>
    <a:fontScheme name="Marmur">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6600"/>
        </a:solidFill>
        <a:ln w="9525" cap="flat" cmpd="sng" algn="ctr">
          <a:noFill/>
          <a:prstDash val="solid"/>
          <a:round/>
          <a:headEnd type="none" w="med" len="med"/>
          <a:tailEnd type="none" w="med" len="med"/>
        </a:ln>
        <a:effectLst>
          <a:outerShdw dist="107763" dir="2700000" algn="ctr" rotWithShape="0">
            <a:srgbClr val="808080"/>
          </a:outerShdw>
        </a:effectLst>
      </a:spPr>
      <a:bodyPr vert="horz" wrap="square" lIns="91440" tIns="45720" rIns="91440" bIns="45720" numCol="1" anchor="t" anchorCtr="0" compatLnSpc="1">
        <a:prstTxWarp prst="textNoShape">
          <a:avLst/>
        </a:prstTxWarp>
      </a:bodyPr>
      <a:lstStyle>
        <a:defPPr marL="0" marR="0" indent="0" algn="just" defTabSz="914400" rtl="0" eaLnBrk="1" fontAlgn="base" latinLnBrk="0" hangingPunct="1">
          <a:lnSpc>
            <a:spcPct val="100000"/>
          </a:lnSpc>
          <a:spcBef>
            <a:spcPct val="0"/>
          </a:spcBef>
          <a:spcAft>
            <a:spcPct val="0"/>
          </a:spcAft>
          <a:buClr>
            <a:schemeClr val="tx2"/>
          </a:buClr>
          <a:buSzPct val="115000"/>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006600"/>
        </a:solidFill>
        <a:ln w="9525" cap="flat" cmpd="sng" algn="ctr">
          <a:noFill/>
          <a:prstDash val="solid"/>
          <a:round/>
          <a:headEnd type="none" w="med" len="med"/>
          <a:tailEnd type="none" w="med" len="med"/>
        </a:ln>
        <a:effectLst>
          <a:outerShdw dist="107763" dir="2700000" algn="ctr" rotWithShape="0">
            <a:srgbClr val="808080"/>
          </a:outerShdw>
        </a:effectLst>
      </a:spPr>
      <a:bodyPr vert="horz" wrap="square" lIns="91440" tIns="45720" rIns="91440" bIns="45720" numCol="1" anchor="t" anchorCtr="0" compatLnSpc="1">
        <a:prstTxWarp prst="textNoShape">
          <a:avLst/>
        </a:prstTxWarp>
      </a:bodyPr>
      <a:lstStyle>
        <a:defPPr marL="0" marR="0" indent="0" algn="just" defTabSz="914400" rtl="0" eaLnBrk="1" fontAlgn="base" latinLnBrk="0" hangingPunct="1">
          <a:lnSpc>
            <a:spcPct val="100000"/>
          </a:lnSpc>
          <a:spcBef>
            <a:spcPct val="0"/>
          </a:spcBef>
          <a:spcAft>
            <a:spcPct val="0"/>
          </a:spcAft>
          <a:buClr>
            <a:schemeClr val="tx2"/>
          </a:buClr>
          <a:buSzPct val="115000"/>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Marmur 1">
        <a:dk1>
          <a:srgbClr val="000000"/>
        </a:dk1>
        <a:lt1>
          <a:srgbClr val="EAEAEA"/>
        </a:lt1>
        <a:dk2>
          <a:srgbClr val="FFCC99"/>
        </a:dk2>
        <a:lt2>
          <a:srgbClr val="FFCC66"/>
        </a:lt2>
        <a:accent1>
          <a:srgbClr val="FF9933"/>
        </a:accent1>
        <a:accent2>
          <a:srgbClr val="996600"/>
        </a:accent2>
        <a:accent3>
          <a:srgbClr val="FFE2CA"/>
        </a:accent3>
        <a:accent4>
          <a:srgbClr val="C8C8C8"/>
        </a:accent4>
        <a:accent5>
          <a:srgbClr val="FFCAAD"/>
        </a:accent5>
        <a:accent6>
          <a:srgbClr val="8A5C00"/>
        </a:accent6>
        <a:hlink>
          <a:srgbClr val="FF5050"/>
        </a:hlink>
        <a:folHlink>
          <a:srgbClr val="FFCC99"/>
        </a:folHlink>
      </a:clrScheme>
      <a:clrMap bg1="dk2" tx1="lt1" bg2="dk1" tx2="lt2" accent1="accent1" accent2="accent2" accent3="accent3" accent4="accent4" accent5="accent5" accent6="accent6" hlink="hlink" folHlink="folHlink"/>
    </a:extraClrScheme>
    <a:extraClrScheme>
      <a:clrScheme name="Marmur 2">
        <a:dk1>
          <a:srgbClr val="000000"/>
        </a:dk1>
        <a:lt1>
          <a:srgbClr val="FFFFFF"/>
        </a:lt1>
        <a:dk2>
          <a:srgbClr val="EAEAEA"/>
        </a:dk2>
        <a:lt2>
          <a:srgbClr val="FFFFFF"/>
        </a:lt2>
        <a:accent1>
          <a:srgbClr val="CBCBCB"/>
        </a:accent1>
        <a:accent2>
          <a:srgbClr val="333333"/>
        </a:accent2>
        <a:accent3>
          <a:srgbClr val="F3F3F3"/>
        </a:accent3>
        <a:accent4>
          <a:srgbClr val="DADADA"/>
        </a:accent4>
        <a:accent5>
          <a:srgbClr val="E2E2E2"/>
        </a:accent5>
        <a:accent6>
          <a:srgbClr val="2D2D2D"/>
        </a:accent6>
        <a:hlink>
          <a:srgbClr val="C0C0C0"/>
        </a:hlink>
        <a:folHlink>
          <a:srgbClr val="EAEAEA"/>
        </a:folHlink>
      </a:clrScheme>
      <a:clrMap bg1="dk2" tx1="lt1" bg2="dk1" tx2="lt2" accent1="accent1" accent2="accent2" accent3="accent3" accent4="accent4" accent5="accent5" accent6="accent6" hlink="hlink" folHlink="folHlink"/>
    </a:extraClrScheme>
    <a:extraClrScheme>
      <a:clrScheme name="Marmur 3">
        <a:dk1>
          <a:srgbClr val="000000"/>
        </a:dk1>
        <a:lt1>
          <a:srgbClr val="EAEAEA"/>
        </a:lt1>
        <a:dk2>
          <a:srgbClr val="006600"/>
        </a:dk2>
        <a:lt2>
          <a:srgbClr val="FFCC66"/>
        </a:lt2>
        <a:accent1>
          <a:srgbClr val="3366FF"/>
        </a:accent1>
        <a:accent2>
          <a:srgbClr val="60371C"/>
        </a:accent2>
        <a:accent3>
          <a:srgbClr val="AAB8AA"/>
        </a:accent3>
        <a:accent4>
          <a:srgbClr val="C8C8C8"/>
        </a:accent4>
        <a:accent5>
          <a:srgbClr val="ADB8FF"/>
        </a:accent5>
        <a:accent6>
          <a:srgbClr val="563118"/>
        </a:accent6>
        <a:hlink>
          <a:srgbClr val="FF0033"/>
        </a:hlink>
        <a:folHlink>
          <a:srgbClr val="CC9967"/>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Marmur">
  <a:themeElements>
    <a:clrScheme name="Marmur 3">
      <a:dk1>
        <a:srgbClr val="000000"/>
      </a:dk1>
      <a:lt1>
        <a:srgbClr val="EAEAEA"/>
      </a:lt1>
      <a:dk2>
        <a:srgbClr val="006600"/>
      </a:dk2>
      <a:lt2>
        <a:srgbClr val="FFCC66"/>
      </a:lt2>
      <a:accent1>
        <a:srgbClr val="3366FF"/>
      </a:accent1>
      <a:accent2>
        <a:srgbClr val="60371C"/>
      </a:accent2>
      <a:accent3>
        <a:srgbClr val="AAB8AA"/>
      </a:accent3>
      <a:accent4>
        <a:srgbClr val="C8C8C8"/>
      </a:accent4>
      <a:accent5>
        <a:srgbClr val="ADB8FF"/>
      </a:accent5>
      <a:accent6>
        <a:srgbClr val="563118"/>
      </a:accent6>
      <a:hlink>
        <a:srgbClr val="FF0033"/>
      </a:hlink>
      <a:folHlink>
        <a:srgbClr val="CC9967"/>
      </a:folHlink>
    </a:clrScheme>
    <a:fontScheme name="Marmur">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6600"/>
        </a:solidFill>
        <a:ln w="9525" cap="flat" cmpd="sng" algn="ctr">
          <a:noFill/>
          <a:prstDash val="solid"/>
          <a:round/>
          <a:headEnd type="none" w="med" len="med"/>
          <a:tailEnd type="none" w="med" len="med"/>
        </a:ln>
        <a:effectLst>
          <a:outerShdw dist="107763" dir="2700000" algn="ctr" rotWithShape="0">
            <a:srgbClr val="808080"/>
          </a:outerShdw>
        </a:effectLst>
      </a:spPr>
      <a:bodyPr vert="horz" wrap="square" lIns="91440" tIns="45720" rIns="91440" bIns="45720" numCol="1" anchor="t" anchorCtr="0" compatLnSpc="1">
        <a:prstTxWarp prst="textNoShape">
          <a:avLst/>
        </a:prstTxWarp>
      </a:bodyPr>
      <a:lstStyle>
        <a:defPPr marL="0" marR="0" indent="0" algn="just" defTabSz="914400" rtl="0" eaLnBrk="1" fontAlgn="base" latinLnBrk="0" hangingPunct="1">
          <a:lnSpc>
            <a:spcPct val="100000"/>
          </a:lnSpc>
          <a:spcBef>
            <a:spcPct val="0"/>
          </a:spcBef>
          <a:spcAft>
            <a:spcPct val="0"/>
          </a:spcAft>
          <a:buClr>
            <a:schemeClr val="tx2"/>
          </a:buClr>
          <a:buSzPct val="115000"/>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006600"/>
        </a:solidFill>
        <a:ln w="9525" cap="flat" cmpd="sng" algn="ctr">
          <a:noFill/>
          <a:prstDash val="solid"/>
          <a:round/>
          <a:headEnd type="none" w="med" len="med"/>
          <a:tailEnd type="none" w="med" len="med"/>
        </a:ln>
        <a:effectLst>
          <a:outerShdw dist="107763" dir="2700000" algn="ctr" rotWithShape="0">
            <a:srgbClr val="808080"/>
          </a:outerShdw>
        </a:effectLst>
      </a:spPr>
      <a:bodyPr vert="horz" wrap="square" lIns="91440" tIns="45720" rIns="91440" bIns="45720" numCol="1" anchor="t" anchorCtr="0" compatLnSpc="1">
        <a:prstTxWarp prst="textNoShape">
          <a:avLst/>
        </a:prstTxWarp>
      </a:bodyPr>
      <a:lstStyle>
        <a:defPPr marL="0" marR="0" indent="0" algn="just" defTabSz="914400" rtl="0" eaLnBrk="1" fontAlgn="base" latinLnBrk="0" hangingPunct="1">
          <a:lnSpc>
            <a:spcPct val="100000"/>
          </a:lnSpc>
          <a:spcBef>
            <a:spcPct val="0"/>
          </a:spcBef>
          <a:spcAft>
            <a:spcPct val="0"/>
          </a:spcAft>
          <a:buClr>
            <a:schemeClr val="tx2"/>
          </a:buClr>
          <a:buSzPct val="115000"/>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Marmur 1">
        <a:dk1>
          <a:srgbClr val="000000"/>
        </a:dk1>
        <a:lt1>
          <a:srgbClr val="EAEAEA"/>
        </a:lt1>
        <a:dk2>
          <a:srgbClr val="FFCC99"/>
        </a:dk2>
        <a:lt2>
          <a:srgbClr val="FFCC66"/>
        </a:lt2>
        <a:accent1>
          <a:srgbClr val="FF9933"/>
        </a:accent1>
        <a:accent2>
          <a:srgbClr val="996600"/>
        </a:accent2>
        <a:accent3>
          <a:srgbClr val="FFE2CA"/>
        </a:accent3>
        <a:accent4>
          <a:srgbClr val="C8C8C8"/>
        </a:accent4>
        <a:accent5>
          <a:srgbClr val="FFCAAD"/>
        </a:accent5>
        <a:accent6>
          <a:srgbClr val="8A5C00"/>
        </a:accent6>
        <a:hlink>
          <a:srgbClr val="FF5050"/>
        </a:hlink>
        <a:folHlink>
          <a:srgbClr val="FFCC99"/>
        </a:folHlink>
      </a:clrScheme>
      <a:clrMap bg1="dk2" tx1="lt1" bg2="dk1" tx2="lt2" accent1="accent1" accent2="accent2" accent3="accent3" accent4="accent4" accent5="accent5" accent6="accent6" hlink="hlink" folHlink="folHlink"/>
    </a:extraClrScheme>
    <a:extraClrScheme>
      <a:clrScheme name="Marmur 2">
        <a:dk1>
          <a:srgbClr val="000000"/>
        </a:dk1>
        <a:lt1>
          <a:srgbClr val="FFFFFF"/>
        </a:lt1>
        <a:dk2>
          <a:srgbClr val="EAEAEA"/>
        </a:dk2>
        <a:lt2>
          <a:srgbClr val="FFFFFF"/>
        </a:lt2>
        <a:accent1>
          <a:srgbClr val="CBCBCB"/>
        </a:accent1>
        <a:accent2>
          <a:srgbClr val="333333"/>
        </a:accent2>
        <a:accent3>
          <a:srgbClr val="F3F3F3"/>
        </a:accent3>
        <a:accent4>
          <a:srgbClr val="DADADA"/>
        </a:accent4>
        <a:accent5>
          <a:srgbClr val="E2E2E2"/>
        </a:accent5>
        <a:accent6>
          <a:srgbClr val="2D2D2D"/>
        </a:accent6>
        <a:hlink>
          <a:srgbClr val="C0C0C0"/>
        </a:hlink>
        <a:folHlink>
          <a:srgbClr val="EAEAEA"/>
        </a:folHlink>
      </a:clrScheme>
      <a:clrMap bg1="dk2" tx1="lt1" bg2="dk1" tx2="lt2" accent1="accent1" accent2="accent2" accent3="accent3" accent4="accent4" accent5="accent5" accent6="accent6" hlink="hlink" folHlink="folHlink"/>
    </a:extraClrScheme>
    <a:extraClrScheme>
      <a:clrScheme name="Marmur 3">
        <a:dk1>
          <a:srgbClr val="000000"/>
        </a:dk1>
        <a:lt1>
          <a:srgbClr val="EAEAEA"/>
        </a:lt1>
        <a:dk2>
          <a:srgbClr val="006600"/>
        </a:dk2>
        <a:lt2>
          <a:srgbClr val="FFCC66"/>
        </a:lt2>
        <a:accent1>
          <a:srgbClr val="3366FF"/>
        </a:accent1>
        <a:accent2>
          <a:srgbClr val="60371C"/>
        </a:accent2>
        <a:accent3>
          <a:srgbClr val="AAB8AA"/>
        </a:accent3>
        <a:accent4>
          <a:srgbClr val="C8C8C8"/>
        </a:accent4>
        <a:accent5>
          <a:srgbClr val="ADB8FF"/>
        </a:accent5>
        <a:accent6>
          <a:srgbClr val="563118"/>
        </a:accent6>
        <a:hlink>
          <a:srgbClr val="FF0033"/>
        </a:hlink>
        <a:folHlink>
          <a:srgbClr val="CC9967"/>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rosty-Zielony">
  <a:themeElements>
    <a:clrScheme name="Marmur 3">
      <a:dk1>
        <a:srgbClr val="000000"/>
      </a:dk1>
      <a:lt1>
        <a:srgbClr val="EAEAEA"/>
      </a:lt1>
      <a:dk2>
        <a:srgbClr val="006600"/>
      </a:dk2>
      <a:lt2>
        <a:srgbClr val="FFCC66"/>
      </a:lt2>
      <a:accent1>
        <a:srgbClr val="3366FF"/>
      </a:accent1>
      <a:accent2>
        <a:srgbClr val="60371C"/>
      </a:accent2>
      <a:accent3>
        <a:srgbClr val="AAB8AA"/>
      </a:accent3>
      <a:accent4>
        <a:srgbClr val="C8C8C8"/>
      </a:accent4>
      <a:accent5>
        <a:srgbClr val="ADB8FF"/>
      </a:accent5>
      <a:accent6>
        <a:srgbClr val="563118"/>
      </a:accent6>
      <a:hlink>
        <a:srgbClr val="FF0033"/>
      </a:hlink>
      <a:folHlink>
        <a:srgbClr val="CC9967"/>
      </a:folHlink>
    </a:clrScheme>
    <a:fontScheme name="Zielony">
      <a:majorFont>
        <a:latin typeface="Calibri"/>
        <a:ea typeface=""/>
        <a:cs typeface=""/>
      </a:majorFont>
      <a:minorFont>
        <a:latin typeface="Calibri"/>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6600"/>
        </a:solidFill>
        <a:ln w="9525" cap="flat" cmpd="sng" algn="ctr">
          <a:noFill/>
          <a:prstDash val="solid"/>
          <a:round/>
          <a:headEnd type="none" w="med" len="med"/>
          <a:tailEnd type="none" w="med" len="med"/>
        </a:ln>
        <a:effectLst>
          <a:outerShdw dist="107763" dir="2700000" algn="ctr" rotWithShape="0">
            <a:srgbClr val="808080"/>
          </a:outerShdw>
        </a:effectLst>
      </a:spPr>
      <a:bodyPr vert="horz" wrap="square" lIns="91440" tIns="45720" rIns="91440" bIns="45720" numCol="1" anchor="t" anchorCtr="0" compatLnSpc="1">
        <a:prstTxWarp prst="textNoShape">
          <a:avLst/>
        </a:prstTxWarp>
      </a:bodyPr>
      <a:lstStyle>
        <a:defPPr marL="0" marR="0" indent="0" algn="just" defTabSz="914400" rtl="0" eaLnBrk="1" fontAlgn="base" latinLnBrk="0" hangingPunct="1">
          <a:lnSpc>
            <a:spcPct val="100000"/>
          </a:lnSpc>
          <a:spcBef>
            <a:spcPct val="0"/>
          </a:spcBef>
          <a:spcAft>
            <a:spcPct val="0"/>
          </a:spcAft>
          <a:buClr>
            <a:schemeClr val="tx2"/>
          </a:buClr>
          <a:buSzPct val="115000"/>
          <a:buFontTx/>
          <a:buNone/>
          <a:tabLst/>
          <a:defRPr kumimoji="0" lang="en-US" sz="2000" b="0" i="0" u="none" strike="noStrike" cap="none" normalizeH="0" baseline="0" smtClean="0">
            <a:ln>
              <a:noFill/>
            </a:ln>
            <a:solidFill>
              <a:schemeClr val="tx1"/>
            </a:solidFill>
            <a:effectLst/>
            <a:latin typeface="    Times New Roman CE" charset="0"/>
          </a:defRPr>
        </a:defPPr>
      </a:lstStyle>
    </a:spDef>
    <a:lnDef>
      <a:spPr bwMode="auto">
        <a:xfrm>
          <a:off x="0" y="0"/>
          <a:ext cx="1" cy="1"/>
        </a:xfrm>
        <a:custGeom>
          <a:avLst/>
          <a:gdLst/>
          <a:ahLst/>
          <a:cxnLst/>
          <a:rect l="0" t="0" r="0" b="0"/>
          <a:pathLst/>
        </a:custGeom>
        <a:solidFill>
          <a:srgbClr val="006600"/>
        </a:solidFill>
        <a:ln w="9525" cap="flat" cmpd="sng" algn="ctr">
          <a:noFill/>
          <a:prstDash val="solid"/>
          <a:round/>
          <a:headEnd type="none" w="med" len="med"/>
          <a:tailEnd type="none" w="med" len="med"/>
        </a:ln>
        <a:effectLst>
          <a:outerShdw dist="107763" dir="2700000" algn="ctr" rotWithShape="0">
            <a:srgbClr val="808080"/>
          </a:outerShdw>
        </a:effectLst>
      </a:spPr>
      <a:bodyPr vert="horz" wrap="square" lIns="91440" tIns="45720" rIns="91440" bIns="45720" numCol="1" anchor="t" anchorCtr="0" compatLnSpc="1">
        <a:prstTxWarp prst="textNoShape">
          <a:avLst/>
        </a:prstTxWarp>
      </a:bodyPr>
      <a:lstStyle>
        <a:defPPr marL="0" marR="0" indent="0" algn="just" defTabSz="914400" rtl="0" eaLnBrk="1" fontAlgn="base" latinLnBrk="0" hangingPunct="1">
          <a:lnSpc>
            <a:spcPct val="100000"/>
          </a:lnSpc>
          <a:spcBef>
            <a:spcPct val="0"/>
          </a:spcBef>
          <a:spcAft>
            <a:spcPct val="0"/>
          </a:spcAft>
          <a:buClr>
            <a:schemeClr val="tx2"/>
          </a:buClr>
          <a:buSzPct val="115000"/>
          <a:buFontTx/>
          <a:buNone/>
          <a:tabLst/>
          <a:defRPr kumimoji="0" lang="en-US" sz="2000" b="0" i="0" u="none" strike="noStrike" cap="none" normalizeH="0" baseline="0" smtClean="0">
            <a:ln>
              <a:noFill/>
            </a:ln>
            <a:solidFill>
              <a:schemeClr val="tx1"/>
            </a:solidFill>
            <a:effectLst/>
            <a:latin typeface="    Times New Roman CE" charset="0"/>
          </a:defRPr>
        </a:defPPr>
      </a:lstStyle>
    </a:lnDef>
  </a:objectDefaults>
  <a:extraClrSchemeLst>
    <a:extraClrScheme>
      <a:clrScheme name="Marmur 1">
        <a:dk1>
          <a:srgbClr val="000000"/>
        </a:dk1>
        <a:lt1>
          <a:srgbClr val="EAEAEA"/>
        </a:lt1>
        <a:dk2>
          <a:srgbClr val="FFCC99"/>
        </a:dk2>
        <a:lt2>
          <a:srgbClr val="FFCC66"/>
        </a:lt2>
        <a:accent1>
          <a:srgbClr val="FF9933"/>
        </a:accent1>
        <a:accent2>
          <a:srgbClr val="996600"/>
        </a:accent2>
        <a:accent3>
          <a:srgbClr val="FFE2CA"/>
        </a:accent3>
        <a:accent4>
          <a:srgbClr val="C8C8C8"/>
        </a:accent4>
        <a:accent5>
          <a:srgbClr val="FFCAAD"/>
        </a:accent5>
        <a:accent6>
          <a:srgbClr val="8A5C00"/>
        </a:accent6>
        <a:hlink>
          <a:srgbClr val="FF5050"/>
        </a:hlink>
        <a:folHlink>
          <a:srgbClr val="FFCC99"/>
        </a:folHlink>
      </a:clrScheme>
      <a:clrMap bg1="dk2" tx1="lt1" bg2="dk1" tx2="lt2" accent1="accent1" accent2="accent2" accent3="accent3" accent4="accent4" accent5="accent5" accent6="accent6" hlink="hlink" folHlink="folHlink"/>
    </a:extraClrScheme>
    <a:extraClrScheme>
      <a:clrScheme name="Marmur 2">
        <a:dk1>
          <a:srgbClr val="000000"/>
        </a:dk1>
        <a:lt1>
          <a:srgbClr val="FFFFFF"/>
        </a:lt1>
        <a:dk2>
          <a:srgbClr val="EAEAEA"/>
        </a:dk2>
        <a:lt2>
          <a:srgbClr val="FFFFFF"/>
        </a:lt2>
        <a:accent1>
          <a:srgbClr val="CBCBCB"/>
        </a:accent1>
        <a:accent2>
          <a:srgbClr val="333333"/>
        </a:accent2>
        <a:accent3>
          <a:srgbClr val="F3F3F3"/>
        </a:accent3>
        <a:accent4>
          <a:srgbClr val="DADADA"/>
        </a:accent4>
        <a:accent5>
          <a:srgbClr val="E2E2E2"/>
        </a:accent5>
        <a:accent6>
          <a:srgbClr val="2D2D2D"/>
        </a:accent6>
        <a:hlink>
          <a:srgbClr val="C0C0C0"/>
        </a:hlink>
        <a:folHlink>
          <a:srgbClr val="EAEAEA"/>
        </a:folHlink>
      </a:clrScheme>
      <a:clrMap bg1="dk2" tx1="lt1" bg2="dk1" tx2="lt2" accent1="accent1" accent2="accent2" accent3="accent3" accent4="accent4" accent5="accent5" accent6="accent6" hlink="hlink" folHlink="folHlink"/>
    </a:extraClrScheme>
    <a:extraClrScheme>
      <a:clrScheme name="Marmur 3">
        <a:dk1>
          <a:srgbClr val="000000"/>
        </a:dk1>
        <a:lt1>
          <a:srgbClr val="EAEAEA"/>
        </a:lt1>
        <a:dk2>
          <a:srgbClr val="006600"/>
        </a:dk2>
        <a:lt2>
          <a:srgbClr val="FFCC66"/>
        </a:lt2>
        <a:accent1>
          <a:srgbClr val="3366FF"/>
        </a:accent1>
        <a:accent2>
          <a:srgbClr val="60371C"/>
        </a:accent2>
        <a:accent3>
          <a:srgbClr val="AAB8AA"/>
        </a:accent3>
        <a:accent4>
          <a:srgbClr val="C8C8C8"/>
        </a:accent4>
        <a:accent5>
          <a:srgbClr val="ADB8FF"/>
        </a:accent5>
        <a:accent6>
          <a:srgbClr val="563118"/>
        </a:accent6>
        <a:hlink>
          <a:srgbClr val="FF0033"/>
        </a:hlink>
        <a:folHlink>
          <a:srgbClr val="CC9967"/>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Prosty-Zielony">
  <a:themeElements>
    <a:clrScheme name="Marmur 3">
      <a:dk1>
        <a:srgbClr val="000000"/>
      </a:dk1>
      <a:lt1>
        <a:srgbClr val="EAEAEA"/>
      </a:lt1>
      <a:dk2>
        <a:srgbClr val="006600"/>
      </a:dk2>
      <a:lt2>
        <a:srgbClr val="FFCC66"/>
      </a:lt2>
      <a:accent1>
        <a:srgbClr val="3366FF"/>
      </a:accent1>
      <a:accent2>
        <a:srgbClr val="60371C"/>
      </a:accent2>
      <a:accent3>
        <a:srgbClr val="AAB8AA"/>
      </a:accent3>
      <a:accent4>
        <a:srgbClr val="C8C8C8"/>
      </a:accent4>
      <a:accent5>
        <a:srgbClr val="ADB8FF"/>
      </a:accent5>
      <a:accent6>
        <a:srgbClr val="563118"/>
      </a:accent6>
      <a:hlink>
        <a:srgbClr val="FF0033"/>
      </a:hlink>
      <a:folHlink>
        <a:srgbClr val="CC9967"/>
      </a:folHlink>
    </a:clrScheme>
    <a:fontScheme name="Zielony">
      <a:majorFont>
        <a:latin typeface="Calibri"/>
        <a:ea typeface=""/>
        <a:cs typeface=""/>
      </a:majorFont>
      <a:minorFont>
        <a:latin typeface="Calibri"/>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6600"/>
        </a:solidFill>
        <a:ln w="9525" cap="flat" cmpd="sng" algn="ctr">
          <a:noFill/>
          <a:prstDash val="solid"/>
          <a:round/>
          <a:headEnd type="none" w="med" len="med"/>
          <a:tailEnd type="none" w="med" len="med"/>
        </a:ln>
        <a:effectLst>
          <a:outerShdw dist="107763" dir="2700000" algn="ctr" rotWithShape="0">
            <a:srgbClr val="808080"/>
          </a:outerShdw>
        </a:effectLst>
      </a:spPr>
      <a:bodyPr vert="horz" wrap="square" lIns="91440" tIns="45720" rIns="91440" bIns="45720" numCol="1" anchor="t" anchorCtr="0" compatLnSpc="1">
        <a:prstTxWarp prst="textNoShape">
          <a:avLst/>
        </a:prstTxWarp>
      </a:bodyPr>
      <a:lstStyle>
        <a:defPPr marL="0" marR="0" indent="0" algn="just" defTabSz="914400" rtl="0" eaLnBrk="1" fontAlgn="base" latinLnBrk="0" hangingPunct="1">
          <a:lnSpc>
            <a:spcPct val="100000"/>
          </a:lnSpc>
          <a:spcBef>
            <a:spcPct val="0"/>
          </a:spcBef>
          <a:spcAft>
            <a:spcPct val="0"/>
          </a:spcAft>
          <a:buClr>
            <a:schemeClr val="tx2"/>
          </a:buClr>
          <a:buSzPct val="115000"/>
          <a:buFontTx/>
          <a:buNone/>
          <a:tabLst/>
          <a:defRPr kumimoji="0" lang="en-US" sz="2000" b="0" i="0" u="none" strike="noStrike" cap="none" normalizeH="0" baseline="0" smtClean="0">
            <a:ln>
              <a:noFill/>
            </a:ln>
            <a:solidFill>
              <a:schemeClr val="tx1"/>
            </a:solidFill>
            <a:effectLst/>
            <a:latin typeface="    Times New Roman CE" charset="0"/>
          </a:defRPr>
        </a:defPPr>
      </a:lstStyle>
    </a:spDef>
    <a:lnDef>
      <a:spPr bwMode="auto">
        <a:xfrm>
          <a:off x="0" y="0"/>
          <a:ext cx="1" cy="1"/>
        </a:xfrm>
        <a:custGeom>
          <a:avLst/>
          <a:gdLst/>
          <a:ahLst/>
          <a:cxnLst/>
          <a:rect l="0" t="0" r="0" b="0"/>
          <a:pathLst/>
        </a:custGeom>
        <a:solidFill>
          <a:srgbClr val="006600"/>
        </a:solidFill>
        <a:ln w="9525" cap="flat" cmpd="sng" algn="ctr">
          <a:noFill/>
          <a:prstDash val="solid"/>
          <a:round/>
          <a:headEnd type="none" w="med" len="med"/>
          <a:tailEnd type="none" w="med" len="med"/>
        </a:ln>
        <a:effectLst>
          <a:outerShdw dist="107763" dir="2700000" algn="ctr" rotWithShape="0">
            <a:srgbClr val="808080"/>
          </a:outerShdw>
        </a:effectLst>
      </a:spPr>
      <a:bodyPr vert="horz" wrap="square" lIns="91440" tIns="45720" rIns="91440" bIns="45720" numCol="1" anchor="t" anchorCtr="0" compatLnSpc="1">
        <a:prstTxWarp prst="textNoShape">
          <a:avLst/>
        </a:prstTxWarp>
      </a:bodyPr>
      <a:lstStyle>
        <a:defPPr marL="0" marR="0" indent="0" algn="just" defTabSz="914400" rtl="0" eaLnBrk="1" fontAlgn="base" latinLnBrk="0" hangingPunct="1">
          <a:lnSpc>
            <a:spcPct val="100000"/>
          </a:lnSpc>
          <a:spcBef>
            <a:spcPct val="0"/>
          </a:spcBef>
          <a:spcAft>
            <a:spcPct val="0"/>
          </a:spcAft>
          <a:buClr>
            <a:schemeClr val="tx2"/>
          </a:buClr>
          <a:buSzPct val="115000"/>
          <a:buFontTx/>
          <a:buNone/>
          <a:tabLst/>
          <a:defRPr kumimoji="0" lang="en-US" sz="2000" b="0" i="0" u="none" strike="noStrike" cap="none" normalizeH="0" baseline="0" smtClean="0">
            <a:ln>
              <a:noFill/>
            </a:ln>
            <a:solidFill>
              <a:schemeClr val="tx1"/>
            </a:solidFill>
            <a:effectLst/>
            <a:latin typeface="    Times New Roman CE" charset="0"/>
          </a:defRPr>
        </a:defPPr>
      </a:lstStyle>
    </a:lnDef>
  </a:objectDefaults>
  <a:extraClrSchemeLst>
    <a:extraClrScheme>
      <a:clrScheme name="Marmur 1">
        <a:dk1>
          <a:srgbClr val="000000"/>
        </a:dk1>
        <a:lt1>
          <a:srgbClr val="EAEAEA"/>
        </a:lt1>
        <a:dk2>
          <a:srgbClr val="FFCC99"/>
        </a:dk2>
        <a:lt2>
          <a:srgbClr val="FFCC66"/>
        </a:lt2>
        <a:accent1>
          <a:srgbClr val="FF9933"/>
        </a:accent1>
        <a:accent2>
          <a:srgbClr val="996600"/>
        </a:accent2>
        <a:accent3>
          <a:srgbClr val="FFE2CA"/>
        </a:accent3>
        <a:accent4>
          <a:srgbClr val="C8C8C8"/>
        </a:accent4>
        <a:accent5>
          <a:srgbClr val="FFCAAD"/>
        </a:accent5>
        <a:accent6>
          <a:srgbClr val="8A5C00"/>
        </a:accent6>
        <a:hlink>
          <a:srgbClr val="FF5050"/>
        </a:hlink>
        <a:folHlink>
          <a:srgbClr val="FFCC99"/>
        </a:folHlink>
      </a:clrScheme>
      <a:clrMap bg1="dk2" tx1="lt1" bg2="dk1" tx2="lt2" accent1="accent1" accent2="accent2" accent3="accent3" accent4="accent4" accent5="accent5" accent6="accent6" hlink="hlink" folHlink="folHlink"/>
    </a:extraClrScheme>
    <a:extraClrScheme>
      <a:clrScheme name="Marmur 2">
        <a:dk1>
          <a:srgbClr val="000000"/>
        </a:dk1>
        <a:lt1>
          <a:srgbClr val="FFFFFF"/>
        </a:lt1>
        <a:dk2>
          <a:srgbClr val="EAEAEA"/>
        </a:dk2>
        <a:lt2>
          <a:srgbClr val="FFFFFF"/>
        </a:lt2>
        <a:accent1>
          <a:srgbClr val="CBCBCB"/>
        </a:accent1>
        <a:accent2>
          <a:srgbClr val="333333"/>
        </a:accent2>
        <a:accent3>
          <a:srgbClr val="F3F3F3"/>
        </a:accent3>
        <a:accent4>
          <a:srgbClr val="DADADA"/>
        </a:accent4>
        <a:accent5>
          <a:srgbClr val="E2E2E2"/>
        </a:accent5>
        <a:accent6>
          <a:srgbClr val="2D2D2D"/>
        </a:accent6>
        <a:hlink>
          <a:srgbClr val="C0C0C0"/>
        </a:hlink>
        <a:folHlink>
          <a:srgbClr val="EAEAEA"/>
        </a:folHlink>
      </a:clrScheme>
      <a:clrMap bg1="dk2" tx1="lt1" bg2="dk1" tx2="lt2" accent1="accent1" accent2="accent2" accent3="accent3" accent4="accent4" accent5="accent5" accent6="accent6" hlink="hlink" folHlink="folHlink"/>
    </a:extraClrScheme>
    <a:extraClrScheme>
      <a:clrScheme name="Marmur 3">
        <a:dk1>
          <a:srgbClr val="000000"/>
        </a:dk1>
        <a:lt1>
          <a:srgbClr val="EAEAEA"/>
        </a:lt1>
        <a:dk2>
          <a:srgbClr val="006600"/>
        </a:dk2>
        <a:lt2>
          <a:srgbClr val="FFCC66"/>
        </a:lt2>
        <a:accent1>
          <a:srgbClr val="3366FF"/>
        </a:accent1>
        <a:accent2>
          <a:srgbClr val="60371C"/>
        </a:accent2>
        <a:accent3>
          <a:srgbClr val="AAB8AA"/>
        </a:accent3>
        <a:accent4>
          <a:srgbClr val="C8C8C8"/>
        </a:accent4>
        <a:accent5>
          <a:srgbClr val="ADB8FF"/>
        </a:accent5>
        <a:accent6>
          <a:srgbClr val="563118"/>
        </a:accent6>
        <a:hlink>
          <a:srgbClr val="FF0033"/>
        </a:hlink>
        <a:folHlink>
          <a:srgbClr val="CC9967"/>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25627</TotalTime>
  <Words>2924</Words>
  <Application>Microsoft Office PowerPoint</Application>
  <PresentationFormat>Pokaz na ekranie (4:3)</PresentationFormat>
  <Paragraphs>340</Paragraphs>
  <Slides>38</Slides>
  <Notes>38</Notes>
  <HiddenSlides>0</HiddenSlides>
  <MMClips>0</MMClips>
  <ScaleCrop>false</ScaleCrop>
  <HeadingPairs>
    <vt:vector size="4" baseType="variant">
      <vt:variant>
        <vt:lpstr>Motyw</vt:lpstr>
      </vt:variant>
      <vt:variant>
        <vt:i4>7</vt:i4>
      </vt:variant>
      <vt:variant>
        <vt:lpstr>Tytuły slajdów</vt:lpstr>
      </vt:variant>
      <vt:variant>
        <vt:i4>38</vt:i4>
      </vt:variant>
    </vt:vector>
  </HeadingPairs>
  <TitlesOfParts>
    <vt:vector size="45" baseType="lpstr">
      <vt:lpstr>Projekt domyślny</vt:lpstr>
      <vt:lpstr>Marmur</vt:lpstr>
      <vt:lpstr>1_Marmur</vt:lpstr>
      <vt:lpstr>2_Marmur</vt:lpstr>
      <vt:lpstr>3_Marmur</vt:lpstr>
      <vt:lpstr>Prosty-Zielony</vt:lpstr>
      <vt:lpstr>2_Prosty-Zielony</vt:lpstr>
      <vt:lpstr>Co i skąd o sobie wiemy?  W poszukiwaniu podmiotu poznającego.</vt:lpstr>
      <vt:lpstr>Plan </vt:lpstr>
      <vt:lpstr>Zadanie filozofii</vt:lpstr>
      <vt:lpstr>Rozumienie w filozofii I</vt:lpstr>
      <vt:lpstr>Rozumienie w filozofii II</vt:lpstr>
      <vt:lpstr>Rozumienie w filozofii III</vt:lpstr>
      <vt:lpstr>Neurofenomenologia</vt:lpstr>
      <vt:lpstr>Doświadczenie i wiedza</vt:lpstr>
      <vt:lpstr>Wiarygodność „ja”</vt:lpstr>
      <vt:lpstr>Radykalny konstruktywizm</vt:lpstr>
      <vt:lpstr>Neuronalny determinizm</vt:lpstr>
      <vt:lpstr>Erozja</vt:lpstr>
      <vt:lpstr>Poglądy</vt:lpstr>
      <vt:lpstr>Przestrzeń neuronalna</vt:lpstr>
      <vt:lpstr>Mózg jako substrat</vt:lpstr>
      <vt:lpstr>Czym są pojęcia</vt:lpstr>
      <vt:lpstr>Język (165 eksperymentów)</vt:lpstr>
      <vt:lpstr>Paul Churchland</vt:lpstr>
      <vt:lpstr>Konektom</vt:lpstr>
      <vt:lpstr>Co o sobie wiemy?</vt:lpstr>
      <vt:lpstr>Co wie niemowlę?</vt:lpstr>
      <vt:lpstr>A-nie B</vt:lpstr>
      <vt:lpstr>Co wie dorosły?</vt:lpstr>
      <vt:lpstr>Świat to twór umysłu</vt:lpstr>
      <vt:lpstr>Wyobraźnia</vt:lpstr>
      <vt:lpstr>Do zmysłów</vt:lpstr>
      <vt:lpstr>The Listener</vt:lpstr>
      <vt:lpstr>Nieświadome wybory</vt:lpstr>
      <vt:lpstr>Happiness is a warm gun</vt:lpstr>
      <vt:lpstr>Słowa w mózgu</vt:lpstr>
      <vt:lpstr>Semantyka fMRI</vt:lpstr>
      <vt:lpstr>Segmentacja doświadczenia</vt:lpstr>
      <vt:lpstr>Problemy wymagające wglądu</vt:lpstr>
      <vt:lpstr>"Ja" bez granic</vt:lpstr>
      <vt:lpstr>Edward Stachura – Się (1977)</vt:lpstr>
      <vt:lpstr>Hakuin Ekaku (1686 -1769)</vt:lpstr>
      <vt:lpstr>Kilka ostatnich prac</vt:lpstr>
      <vt:lpstr>Prezentacja programu PowerPoint</vt:lpstr>
    </vt:vector>
  </TitlesOfParts>
  <Company>Nicolaus Copernicus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Jak reprezentowane są pojęcia w mózgu i co z tego wynika</dc:title>
  <dc:subject>Brain, language, concepts</dc:subject>
  <dc:creator>Wlodzislaw Duch</dc:creator>
  <cp:keywords>Brain, language, concepts</cp:keywords>
  <cp:lastModifiedBy>W Duch</cp:lastModifiedBy>
  <cp:revision>645</cp:revision>
  <cp:lastPrinted>1999-08-21T07:27:07Z</cp:lastPrinted>
  <dcterms:created xsi:type="dcterms:W3CDTF">1998-04-11T13:46:18Z</dcterms:created>
  <dcterms:modified xsi:type="dcterms:W3CDTF">2012-04-27T06:59:25Z</dcterms:modified>
</cp:coreProperties>
</file>